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80" r:id="rId3"/>
    <p:sldId id="316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8" r:id="rId32"/>
    <p:sldId id="317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082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91D893-DE6A-05B8-8727-99AAAD3B3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71FC683-7415-F4B9-A225-2A17F8C523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89C46874-2222-C636-0C6E-35AB939D7AB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Ru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FF213A7-5A90-40F4-AB85-C87756950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38F81269-CB39-4D4B-8A2F-D6AB5FF07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9796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2DAD753-9627-2462-54B8-1E88456AB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16" y="636711"/>
            <a:ext cx="10926413" cy="56979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3C7484EB-11C2-64D9-79A8-96EB711A1D4A}"/>
              </a:ext>
            </a:extLst>
          </p:cNvPr>
          <p:cNvSpPr/>
          <p:nvPr/>
        </p:nvSpPr>
        <p:spPr>
          <a:xfrm>
            <a:off x="5663952" y="64346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107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99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B056BA-F6D0-3235-CF9F-62832EC68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0C8A59-0521-366A-7D70-F41809114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33D71A-951C-1088-EC01-4E53738B6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2E11E6-D965-5EC0-2F8C-C0BFD7717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1F55F2-B273-EECC-625E-1CBD039F0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811045-9A0B-C639-E13A-681F06702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059B21-154B-4A89-6794-9A14DE6DA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6B9292-3226-281B-5CE0-E850F2912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F71E9F-276A-A7C6-C659-01C6898E9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102470-1E76-4760-0926-6EAADA350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8ADE12-A66D-4486-9351-804AA71FB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F23DB3-4FCF-F3EE-F461-A66AA7DCA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65D35B-C7F4-0AE0-53E9-EBEFA1695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D950EB-2821-2EA2-9EE0-5943111F31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8160"/>
            <a:ext cx="10801200" cy="58631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1DF1D8-1E13-1903-4781-94E5FB17F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44912B-6ABA-0539-6044-394800D9A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3AA690-6455-4A30-3922-9A6F8A3FD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90694A-EF4F-804F-96CB-349DA983B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5A0A60-A1ED-9524-F5D1-29E711FAF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A31C86-4D38-CD3B-469F-4482CEB02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A427BC-836E-81EE-4F45-EED0F5C6E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9C9D64-2BED-D46E-A956-FDEEAC418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37F7E0-0C34-A39E-38F5-8FEE7BD87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24" y="548680"/>
            <a:ext cx="10784076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2E14B7-FE08-E57B-2684-6550E7CB1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8DC238-9749-6C21-1228-0C3F94501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5D1E6D-C4DB-F6E4-6481-94CECED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2EB3FC-568E-5306-34D5-CD25EFFE0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BBA0D2-51C3-94E1-8788-F1CAFF45C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472440"/>
            <a:ext cx="1088136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3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743C3E-8A40-4254-481D-D0100C418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808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3083E1A-D33D-2F22-1A5F-73AAA3431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099F085-2641-A7F9-56D0-FB96F7024949}"/>
              </a:ext>
            </a:extLst>
          </p:cNvPr>
          <p:cNvSpPr/>
          <p:nvPr/>
        </p:nvSpPr>
        <p:spPr>
          <a:xfrm>
            <a:off x="8328248" y="306896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</TotalTime>
  <Words>43</Words>
  <Application>Microsoft Office PowerPoint</Application>
  <PresentationFormat>Širokoúhlá obrazovka</PresentationFormat>
  <Paragraphs>12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2024-01-11T16:37:41Z</dcterms:modified>
</cp:coreProperties>
</file>