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a jen pravda 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8" y="5811694"/>
            <a:ext cx="646330" cy="360037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ravda a jen pravda 4">
            <a:hlinkClick r:id="" action="ppaction://media"/>
            <a:extLst>
              <a:ext uri="{FF2B5EF4-FFF2-40B4-BE49-F238E27FC236}">
                <a16:creationId xmlns:a16="http://schemas.microsoft.com/office/drawing/2014/main" id="{D6A99EA3-41DA-CAB4-E8E8-4E786ADCE5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1760" y="406405"/>
            <a:ext cx="3384376" cy="524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5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18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2024-01-09T08:09:10Z</dcterms:modified>
</cp:coreProperties>
</file>