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a jen pravda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08171" y="5880051"/>
            <a:ext cx="783047" cy="36003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a jen pravda 3">
            <a:hlinkClick r:id="" action="ppaction://media"/>
            <a:extLst>
              <a:ext uri="{FF2B5EF4-FFF2-40B4-BE49-F238E27FC236}">
                <a16:creationId xmlns:a16="http://schemas.microsoft.com/office/drawing/2014/main" id="{577D5E17-E0D8-3E66-FF7C-CCE28E0F51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5536" y="92075"/>
            <a:ext cx="8208912" cy="551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18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2024-01-09T08:05:59Z</dcterms:modified>
</cp:coreProperties>
</file>