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a jen pravda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a jen pravda 2">
            <a:hlinkClick r:id="" action="ppaction://media"/>
            <a:extLst>
              <a:ext uri="{FF2B5EF4-FFF2-40B4-BE49-F238E27FC236}">
                <a16:creationId xmlns:a16="http://schemas.microsoft.com/office/drawing/2014/main" id="{FC859DC5-9FE6-A6D8-D88E-C7DBE3065BE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4"/>
            <a:ext cx="9076638" cy="513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18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2024-01-09T08:01:49Z</dcterms:modified>
</cp:coreProperties>
</file>