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a jen pravda 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a jen pravda 1">
            <a:hlinkClick r:id="" action="ppaction://media"/>
            <a:extLst>
              <a:ext uri="{FF2B5EF4-FFF2-40B4-BE49-F238E27FC236}">
                <a16:creationId xmlns:a16="http://schemas.microsoft.com/office/drawing/2014/main" id="{845DA2D0-9F52-7E94-FA06-CC33B5B808B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6946" y="738405"/>
            <a:ext cx="8110107" cy="456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1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18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2024-01-09T07:56:49Z</dcterms:modified>
</cp:coreProperties>
</file>