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Sdělení z nemocnice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dělení z nemocnice">
            <a:hlinkClick r:id="" action="ppaction://media"/>
            <a:extLst>
              <a:ext uri="{FF2B5EF4-FFF2-40B4-BE49-F238E27FC236}">
                <a16:creationId xmlns:a16="http://schemas.microsoft.com/office/drawing/2014/main" id="{1CE115E9-9A43-D9BA-E83C-A2D572F2D9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1760" y="692696"/>
            <a:ext cx="3501051" cy="474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2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2024-01-09T08:12:44Z</dcterms:modified>
</cp:coreProperties>
</file>