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7">
            <a:hlinkClick r:id="" action="ppaction://media"/>
            <a:extLst>
              <a:ext uri="{FF2B5EF4-FFF2-40B4-BE49-F238E27FC236}">
                <a16:creationId xmlns:a16="http://schemas.microsoft.com/office/drawing/2014/main" id="{EA1CC780-282F-75BC-AF84-95746A512CB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99792" y="908720"/>
            <a:ext cx="3024336" cy="463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3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2024-01-08T14:00:46Z</dcterms:modified>
</cp:coreProperties>
</file>