
<file path=[Content_Types].xml><?xml version="1.0" encoding="utf-8"?>
<Types xmlns="http://schemas.openxmlformats.org/package/2006/content-types">
  <Default Extension="mp4" ContentType="video/mp4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60" r:id="rId2"/>
    <p:sldId id="412" r:id="rId3"/>
  </p:sldIdLst>
  <p:sldSz cx="9144000" cy="6858000" type="screen4x3"/>
  <p:notesSz cx="6858000" cy="9144000"/>
  <p:defaultTextStyle>
    <a:defPPr>
      <a:defRPr lang="cs-CZ"/>
    </a:defPPr>
    <a:lvl1pPr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L0sYiH+gllilGpBVS9VRGw==" hashData="jKFiybLyIJ0jArtAHpDYb4nCbDk00SHnRKQZKsdIYPGGqKSDpmrnkFnBHuP8OhpOygt+Ro0mz75vLqF4RAYl1g=="/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4D4E9"/>
    <a:srgbClr val="D454A6"/>
    <a:srgbClr val="FF66FF"/>
    <a:srgbClr val="6F075B"/>
    <a:srgbClr val="FFB3CE"/>
    <a:srgbClr val="00FFC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2" autoAdjust="0"/>
    <p:restoredTop sz="94660"/>
  </p:normalViewPr>
  <p:slideViewPr>
    <p:cSldViewPr>
      <p:cViewPr varScale="1">
        <p:scale>
          <a:sx n="63" d="100"/>
          <a:sy n="63" d="100"/>
        </p:scale>
        <p:origin x="1098" y="6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slide" Target="slides/slide2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1143000" y="1122363"/>
            <a:ext cx="6858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cs-CZ"/>
              <a:t>Kliknutím můžete upravit styl předlohy.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041E115E-6A18-4CF3-A5BF-572350A9558A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4BA99ADE-FF2D-4BCA-B0D4-2965FEE9DDBF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095B50E6-E49E-43CB-84BB-AE5BA70F72AD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176A834-847E-4F72-962B-7B57EBE878B7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91972700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14D0EA19-00DF-4DE3-9E58-8802E11FC925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A846310A-3463-4E6A-98E4-D0B8D8493189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44F2CC45-266C-4985-92A1-76CB5B5AD537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1900884-9837-4ECE-8552-7A21C8AF52F1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87063505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oddíl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23888" y="1709738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Zástupný text 2"/>
          <p:cNvSpPr>
            <a:spLocks noGrp="1"/>
          </p:cNvSpPr>
          <p:nvPr>
            <p:ph type="body" idx="1"/>
          </p:nvPr>
        </p:nvSpPr>
        <p:spPr>
          <a:xfrm>
            <a:off x="623888" y="4589463"/>
            <a:ext cx="7886700" cy="1500187"/>
          </a:xfrm>
        </p:spPr>
        <p:txBody>
          <a:bodyPr/>
          <a:lstStyle>
            <a:lvl1pPr marL="0" indent="0">
              <a:buNone/>
              <a:defRPr sz="2400"/>
            </a:lvl1pPr>
            <a:lvl2pPr marL="457200" indent="0">
              <a:buNone/>
              <a:defRPr sz="2000"/>
            </a:lvl2pPr>
            <a:lvl3pPr marL="914400" indent="0">
              <a:buNone/>
              <a:defRPr sz="18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41468BB1-1C30-4A66-B296-D5CE213499D4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94C45596-3EEC-4CB5-94DD-95F494AF0CE5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4D6DC0E1-C1A2-4C45-ABD1-994B819702BF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2FA2359-01FB-40FC-9B8C-63D78FDC004D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46374188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D87230A8-1327-4F3A-84E2-8A3C5B2DF01B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816AD941-0353-4BBB-94F2-9E954A7EAE5E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0E450E98-8417-499A-AAAE-E8C93032263A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33C2C87-BE61-4C1F-B28D-0F2C3BDCC6D8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23839005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30238" y="365125"/>
            <a:ext cx="7886700" cy="1325563"/>
          </a:xfrm>
        </p:spPr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text 2"/>
          <p:cNvSpPr>
            <a:spLocks noGrp="1"/>
          </p:cNvSpPr>
          <p:nvPr>
            <p:ph type="body" idx="1"/>
          </p:nvPr>
        </p:nvSpPr>
        <p:spPr>
          <a:xfrm>
            <a:off x="630238" y="1681163"/>
            <a:ext cx="386873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4" name="Zástupný obsah 3"/>
          <p:cNvSpPr>
            <a:spLocks noGrp="1"/>
          </p:cNvSpPr>
          <p:nvPr>
            <p:ph sz="half" idx="2"/>
          </p:nvPr>
        </p:nvSpPr>
        <p:spPr>
          <a:xfrm>
            <a:off x="630238" y="2505075"/>
            <a:ext cx="3868737" cy="3684588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5" name="Zástupný text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7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6" name="Zástupný obsah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788" cy="3684588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7" name="Rectangle 4">
            <a:extLst>
              <a:ext uri="{FF2B5EF4-FFF2-40B4-BE49-F238E27FC236}">
                <a16:creationId xmlns:a16="http://schemas.microsoft.com/office/drawing/2014/main" id="{87CE4A4D-5E96-401E-8609-30507360F2AA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8" name="Rectangle 5">
            <a:extLst>
              <a:ext uri="{FF2B5EF4-FFF2-40B4-BE49-F238E27FC236}">
                <a16:creationId xmlns:a16="http://schemas.microsoft.com/office/drawing/2014/main" id="{A41D2402-9653-4445-8D72-66797C194A48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9" name="Rectangle 6">
            <a:extLst>
              <a:ext uri="{FF2B5EF4-FFF2-40B4-BE49-F238E27FC236}">
                <a16:creationId xmlns:a16="http://schemas.microsoft.com/office/drawing/2014/main" id="{DABDCE45-2E87-4184-9F85-B17FF03AA3C6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5F96B93-3F80-40CF-8FEB-23846CB0044E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294334195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Jenom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Rectangle 4">
            <a:extLst>
              <a:ext uri="{FF2B5EF4-FFF2-40B4-BE49-F238E27FC236}">
                <a16:creationId xmlns:a16="http://schemas.microsoft.com/office/drawing/2014/main" id="{D94DF58F-F12C-4BED-8905-8B61D8B202BE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4" name="Rectangle 5">
            <a:extLst>
              <a:ext uri="{FF2B5EF4-FFF2-40B4-BE49-F238E27FC236}">
                <a16:creationId xmlns:a16="http://schemas.microsoft.com/office/drawing/2014/main" id="{A4803A56-0738-4F4D-938E-416EDB2B8AC6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6">
            <a:extLst>
              <a:ext uri="{FF2B5EF4-FFF2-40B4-BE49-F238E27FC236}">
                <a16:creationId xmlns:a16="http://schemas.microsoft.com/office/drawing/2014/main" id="{E7BBCB33-D57B-4859-8C52-2172992634A9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407D793-ED6B-4F46-90FE-E1037553635F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40786623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>
            <a:extLst>
              <a:ext uri="{FF2B5EF4-FFF2-40B4-BE49-F238E27FC236}">
                <a16:creationId xmlns:a16="http://schemas.microsoft.com/office/drawing/2014/main" id="{17418FEB-0D21-43D4-850D-EF4CDF32E67B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3" name="Rectangle 5">
            <a:extLst>
              <a:ext uri="{FF2B5EF4-FFF2-40B4-BE49-F238E27FC236}">
                <a16:creationId xmlns:a16="http://schemas.microsoft.com/office/drawing/2014/main" id="{9FDB8F64-408D-4291-A1F9-9ECB68AD0CD5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4" name="Rectangle 6">
            <a:extLst>
              <a:ext uri="{FF2B5EF4-FFF2-40B4-BE49-F238E27FC236}">
                <a16:creationId xmlns:a16="http://schemas.microsoft.com/office/drawing/2014/main" id="{81A46E3B-192A-428D-8CA8-B7A0E154CFC4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96102EF-0109-4B35-AC94-F2C43CCF3752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173892116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Zástupný obsah 2"/>
          <p:cNvSpPr>
            <a:spLocks noGrp="1"/>
          </p:cNvSpPr>
          <p:nvPr>
            <p:ph idx="1"/>
          </p:nvPr>
        </p:nvSpPr>
        <p:spPr>
          <a:xfrm>
            <a:off x="3887788" y="987425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text 3"/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8BA205DA-8E36-4FDC-A3B6-EC57465CF118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1E562CDE-2179-480A-BC19-57FA6C33D0C4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4772818A-8778-442E-A87A-297E915043EE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ACFD791-04E8-44F5-9D9E-D255EB3BE697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73903613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Zástupný symbol obrázku 2"/>
          <p:cNvSpPr>
            <a:spLocks noGrp="1"/>
          </p:cNvSpPr>
          <p:nvPr>
            <p:ph type="pic" idx="1"/>
          </p:nvPr>
        </p:nvSpPr>
        <p:spPr>
          <a:xfrm>
            <a:off x="3887788" y="987425"/>
            <a:ext cx="462915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cs-CZ" noProof="0"/>
              <a:t>Kliknutím na ikonu přidáte obrázek.</a:t>
            </a:r>
          </a:p>
        </p:txBody>
      </p:sp>
      <p:sp>
        <p:nvSpPr>
          <p:cNvPr id="4" name="Zástupný text 3"/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B2879CFC-D2CF-4F7C-8540-E04BCC3B48B4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005EDEC1-1428-4E76-9127-B9120C253E4C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AD7B4F48-7559-44D1-A54D-DB88CD15EC59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33C67ED-BD5E-49B0-936C-8FF7C776FE95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83493315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362B608F-0F12-451D-B0C5-4941D06FBA41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D61DCEAA-1F07-4E5C-9173-9A1D5BB655B9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B6B6BA80-F209-4129-B8A8-9B185EED997B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10D4C5E-65E6-4094-94ED-8F00456438DB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411101344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2EC60621-F548-4DAF-B8C3-D291A1FE7C08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E0A02D7F-8F7F-4D28-826B-0CB6A06566A0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066D3633-0196-4735-9A1C-DB79CB17AB73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E1F5307-7368-4421-9B56-EE696970E372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7019281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>
            <a:extLst>
              <a:ext uri="{FF2B5EF4-FFF2-40B4-BE49-F238E27FC236}">
                <a16:creationId xmlns:a16="http://schemas.microsoft.com/office/drawing/2014/main" id="{CCEBACF3-DEC3-4931-9DEC-36337D8FE48E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cs-CZ" altLang="cs-CZ"/>
              <a:t>Klepnutím lze upravit styl předlohy nadpisů.</a:t>
            </a:r>
          </a:p>
        </p:txBody>
      </p:sp>
      <p:sp>
        <p:nvSpPr>
          <p:cNvPr id="1027" name="Rectangle 3">
            <a:extLst>
              <a:ext uri="{FF2B5EF4-FFF2-40B4-BE49-F238E27FC236}">
                <a16:creationId xmlns:a16="http://schemas.microsoft.com/office/drawing/2014/main" id="{8CC1857B-FAD3-4A06-80CF-773460E9EF26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cs-CZ" altLang="cs-CZ"/>
              <a:t>Klepnutím lze upravit styly předlohy textu.</a:t>
            </a:r>
          </a:p>
          <a:p>
            <a:pPr lvl="1"/>
            <a:r>
              <a:rPr lang="cs-CZ" altLang="cs-CZ"/>
              <a:t>Druhá úroveň</a:t>
            </a:r>
          </a:p>
          <a:p>
            <a:pPr lvl="2"/>
            <a:r>
              <a:rPr lang="cs-CZ" altLang="cs-CZ"/>
              <a:t>Třetí úroveň</a:t>
            </a:r>
          </a:p>
          <a:p>
            <a:pPr lvl="3"/>
            <a:r>
              <a:rPr lang="cs-CZ" altLang="cs-CZ"/>
              <a:t>Čtvrtá úroveň</a:t>
            </a:r>
          </a:p>
          <a:p>
            <a:pPr lvl="4"/>
            <a:r>
              <a:rPr lang="cs-CZ" altLang="cs-CZ"/>
              <a:t>Pátá úroveň</a:t>
            </a:r>
          </a:p>
        </p:txBody>
      </p:sp>
      <p:sp>
        <p:nvSpPr>
          <p:cNvPr id="1028" name="Rectangle 4">
            <a:extLst>
              <a:ext uri="{FF2B5EF4-FFF2-40B4-BE49-F238E27FC236}">
                <a16:creationId xmlns:a16="http://schemas.microsoft.com/office/drawing/2014/main" id="{70DFEBDA-2CEA-4CF6-82D2-7DD5C40A081F}"/>
              </a:ext>
            </a:extLst>
          </p:cNvPr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1" hangingPunct="1">
              <a:defRPr sz="1400"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1029" name="Rectangle 5">
            <a:extLst>
              <a:ext uri="{FF2B5EF4-FFF2-40B4-BE49-F238E27FC236}">
                <a16:creationId xmlns:a16="http://schemas.microsoft.com/office/drawing/2014/main" id="{0BFD556E-A266-4249-995C-3D2F2772590E}"/>
              </a:ext>
            </a:extLst>
          </p:cNvPr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 eaLnBrk="1" hangingPunct="1">
              <a:defRPr sz="1400"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1030" name="Rectangle 6">
            <a:extLst>
              <a:ext uri="{FF2B5EF4-FFF2-40B4-BE49-F238E27FC236}">
                <a16:creationId xmlns:a16="http://schemas.microsoft.com/office/drawing/2014/main" id="{12768231-16C2-410C-92D5-64F6DD8C8BCE}"/>
              </a:ext>
            </a:extLst>
          </p:cNvPr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eaLnBrk="1" hangingPunct="1">
              <a:defRPr sz="1400"/>
            </a:lvl1pPr>
          </a:lstStyle>
          <a:p>
            <a:pPr>
              <a:defRPr/>
            </a:pPr>
            <a:fld id="{B3337E87-5A2D-45DA-8772-1918F0C02D87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 kern="12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video" Target="../media/media1.mp4"/><Relationship Id="rId1" Type="http://schemas.microsoft.com/office/2007/relationships/media" Target="../media/media1.mp4"/><Relationship Id="rId4" Type="http://schemas.openxmlformats.org/officeDocument/2006/relationships/image" Target="../media/image1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>
            <a:extLst>
              <a:ext uri="{FF2B5EF4-FFF2-40B4-BE49-F238E27FC236}">
                <a16:creationId xmlns:a16="http://schemas.microsoft.com/office/drawing/2014/main" id="{33963FDB-BA66-7060-3F7E-4DE9B42A005D}"/>
              </a:ext>
            </a:extLst>
          </p:cNvPr>
          <p:cNvSpPr/>
          <p:nvPr/>
        </p:nvSpPr>
        <p:spPr>
          <a:xfrm>
            <a:off x="41564" y="2348880"/>
            <a:ext cx="9144000" cy="2554545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cs-CZ" sz="8000" b="1" cap="none" spc="0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Humor</a:t>
            </a:r>
          </a:p>
          <a:p>
            <a:pPr algn="ctr"/>
            <a:r>
              <a:rPr lang="cs-CZ" sz="8000" b="1" cap="none" spc="0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 6</a:t>
            </a:r>
          </a:p>
        </p:txBody>
      </p:sp>
    </p:spTree>
  </p:cSld>
  <p:clrMapOvr>
    <a:masterClrMapping/>
  </p:clrMapOvr>
  <p:transition advClick="0" advTm="2000"/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>
            <a:extLst>
              <a:ext uri="{FF2B5EF4-FFF2-40B4-BE49-F238E27FC236}">
                <a16:creationId xmlns:a16="http://schemas.microsoft.com/office/drawing/2014/main" id="{A318DB38-6BC8-2089-4E61-BDB3F853CB78}"/>
              </a:ext>
            </a:extLst>
          </p:cNvPr>
          <p:cNvSpPr txBox="1"/>
          <p:nvPr/>
        </p:nvSpPr>
        <p:spPr>
          <a:xfrm>
            <a:off x="2555776" y="5805264"/>
            <a:ext cx="590465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>
                <a:solidFill>
                  <a:srgbClr val="FFFF00"/>
                </a:solidFill>
              </a:rPr>
              <a:t>Start   </a:t>
            </a:r>
            <a:r>
              <a:rPr lang="cs-CZ" b="1" dirty="0" err="1">
                <a:solidFill>
                  <a:srgbClr val="FFFF00"/>
                </a:solidFill>
              </a:rPr>
              <a:t>Begin</a:t>
            </a:r>
            <a:r>
              <a:rPr lang="cs-CZ" b="1" dirty="0">
                <a:solidFill>
                  <a:srgbClr val="FFFF00"/>
                </a:solidFill>
              </a:rPr>
              <a:t>   </a:t>
            </a:r>
            <a:r>
              <a:rPr lang="cs-CZ" b="1" dirty="0" err="1">
                <a:solidFill>
                  <a:srgbClr val="FFFF00"/>
                </a:solidFill>
              </a:rPr>
              <a:t>Anfang</a:t>
            </a:r>
            <a:r>
              <a:rPr lang="cs-CZ" b="1" dirty="0">
                <a:solidFill>
                  <a:srgbClr val="FFFF00"/>
                </a:solidFill>
              </a:rPr>
              <a:t>  </a:t>
            </a:r>
            <a:r>
              <a:rPr lang="cs-CZ" b="1" dirty="0" err="1">
                <a:solidFill>
                  <a:srgbClr val="FFFF00"/>
                </a:solidFill>
              </a:rPr>
              <a:t>Turn</a:t>
            </a:r>
            <a:r>
              <a:rPr lang="cs-CZ" b="1" dirty="0">
                <a:solidFill>
                  <a:srgbClr val="FFFF00"/>
                </a:solidFill>
              </a:rPr>
              <a:t> on  </a:t>
            </a:r>
            <a:r>
              <a:rPr lang="cs-CZ" b="1" dirty="0" err="1">
                <a:solidFill>
                  <a:srgbClr val="FFFF00"/>
                </a:solidFill>
              </a:rPr>
              <a:t>Have</a:t>
            </a:r>
            <a:r>
              <a:rPr lang="cs-CZ" b="1" dirty="0">
                <a:solidFill>
                  <a:srgbClr val="FFFF00"/>
                </a:solidFill>
              </a:rPr>
              <a:t> </a:t>
            </a:r>
            <a:r>
              <a:rPr lang="cs-CZ" b="1" dirty="0" err="1">
                <a:solidFill>
                  <a:srgbClr val="FFFF00"/>
                </a:solidFill>
              </a:rPr>
              <a:t>down</a:t>
            </a:r>
            <a:r>
              <a:rPr lang="cs-CZ" b="1" dirty="0">
                <a:solidFill>
                  <a:srgbClr val="FFFF00"/>
                </a:solidFill>
              </a:rPr>
              <a:t>  Spustit</a:t>
            </a:r>
          </a:p>
          <a:p>
            <a:r>
              <a:rPr lang="cs-CZ" b="1" dirty="0" err="1">
                <a:solidFill>
                  <a:srgbClr val="FFFF00"/>
                </a:solidFill>
              </a:rPr>
              <a:t>Comienzo</a:t>
            </a:r>
            <a:r>
              <a:rPr lang="cs-CZ" b="1" dirty="0">
                <a:solidFill>
                  <a:srgbClr val="FFFF00"/>
                </a:solidFill>
              </a:rPr>
              <a:t>   </a:t>
            </a:r>
            <a:r>
              <a:rPr lang="cs-CZ" b="1" dirty="0" err="1">
                <a:solidFill>
                  <a:srgbClr val="FFFF00"/>
                </a:solidFill>
              </a:rPr>
              <a:t>Comecar</a:t>
            </a:r>
            <a:r>
              <a:rPr lang="cs-CZ" b="1" dirty="0">
                <a:solidFill>
                  <a:srgbClr val="FFFF00"/>
                </a:solidFill>
              </a:rPr>
              <a:t>   </a:t>
            </a:r>
            <a:r>
              <a:rPr lang="cs-CZ" b="1" dirty="0" err="1">
                <a:solidFill>
                  <a:srgbClr val="FFFF00"/>
                </a:solidFill>
              </a:rPr>
              <a:t>Początek</a:t>
            </a:r>
            <a:r>
              <a:rPr lang="cs-CZ" b="1" dirty="0">
                <a:solidFill>
                  <a:srgbClr val="FFFF00"/>
                </a:solidFill>
              </a:rPr>
              <a:t>   </a:t>
            </a:r>
            <a:r>
              <a:rPr lang="cs-CZ" b="1" dirty="0" err="1">
                <a:solidFill>
                  <a:srgbClr val="FFFF00"/>
                </a:solidFill>
              </a:rPr>
              <a:t>Rajt</a:t>
            </a:r>
            <a:r>
              <a:rPr lang="cs-CZ" b="1" dirty="0">
                <a:solidFill>
                  <a:srgbClr val="FFFF00"/>
                </a:solidFill>
              </a:rPr>
              <a:t>   </a:t>
            </a:r>
            <a:r>
              <a:rPr lang="cs-CZ" b="1" dirty="0" err="1">
                <a:solidFill>
                  <a:srgbClr val="FFFF00"/>
                </a:solidFill>
              </a:rPr>
              <a:t>Hasiera</a:t>
            </a:r>
            <a:endParaRPr lang="cs-CZ" b="1" dirty="0">
              <a:solidFill>
                <a:srgbClr val="FFFF00"/>
              </a:solidFill>
            </a:endParaRPr>
          </a:p>
        </p:txBody>
      </p:sp>
      <p:sp>
        <p:nvSpPr>
          <p:cNvPr id="3" name="Šipka: doprava 2">
            <a:extLst>
              <a:ext uri="{FF2B5EF4-FFF2-40B4-BE49-F238E27FC236}">
                <a16:creationId xmlns:a16="http://schemas.microsoft.com/office/drawing/2014/main" id="{AA367484-92E9-D13A-ED7A-5BCF91AE2067}"/>
              </a:ext>
            </a:extLst>
          </p:cNvPr>
          <p:cNvSpPr/>
          <p:nvPr/>
        </p:nvSpPr>
        <p:spPr>
          <a:xfrm rot="16200000">
            <a:off x="1326251" y="5589070"/>
            <a:ext cx="1019231" cy="432386"/>
          </a:xfrm>
          <a:prstGeom prst="rightArrow">
            <a:avLst/>
          </a:prstGeom>
          <a:solidFill>
            <a:srgbClr val="FF0000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pic>
        <p:nvPicPr>
          <p:cNvPr id="4" name="Humor 6">
            <a:hlinkClick r:id="" action="ppaction://media"/>
            <a:extLst>
              <a:ext uri="{FF2B5EF4-FFF2-40B4-BE49-F238E27FC236}">
                <a16:creationId xmlns:a16="http://schemas.microsoft.com/office/drawing/2014/main" id="{E7991B35-6DC0-1704-9356-C03184625D0D}"/>
              </a:ext>
            </a:extLst>
          </p:cNvPr>
          <p:cNvPicPr>
            <a:picLocks noChangeAspect="1"/>
          </p:cNvPicPr>
          <p:nvPr>
            <a:vide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2567073" y="764704"/>
            <a:ext cx="2952328" cy="473472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125936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Click="0"/>
    </mc:Choice>
    <mc:Fallback xmlns="">
      <p:transition advClick="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2654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video>
              <p:cMediaNode vol="80000">
                <p:cTn id="7" fill="hold" display="0">
                  <p:stCondLst>
                    <p:cond delay="indefinite"/>
                  </p:stCondLst>
                </p:cTn>
                <p:tgtEl>
                  <p:spTgt spid="4"/>
                </p:tgtEl>
              </p:cMediaNode>
            </p:video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12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Country melodie 4">
  <a:themeElements>
    <a:clrScheme name="Country melodie 4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Country melodie 4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>
    <a:extraClrScheme>
      <a:clrScheme name="Country melodie 4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ountry melodie 4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ountry melodie 4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ountry melodie 4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ountry melodie 4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ountry melodie 4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MUSTR NEJNOVĚJŠÍ VOLKSMUSIK 0</Template>
  <TotalTime>277</TotalTime>
  <Words>16</Words>
  <Application>Microsoft Office PowerPoint</Application>
  <PresentationFormat>Předvádění na obrazovce (4:3)</PresentationFormat>
  <Paragraphs>4</Paragraphs>
  <Slides>2</Slides>
  <Notes>0</Notes>
  <HiddenSlides>0</HiddenSlides>
  <MMClips>1</MMClips>
  <ScaleCrop>false</ScaleCrop>
  <HeadingPairs>
    <vt:vector size="6" baseType="variant">
      <vt:variant>
        <vt:lpstr>Použitá písma</vt:lpstr>
      </vt:variant>
      <vt:variant>
        <vt:i4>1</vt:i4>
      </vt:variant>
      <vt:variant>
        <vt:lpstr>Motiv</vt:lpstr>
      </vt:variant>
      <vt:variant>
        <vt:i4>1</vt:i4>
      </vt:variant>
      <vt:variant>
        <vt:lpstr>Nadpisy snímků</vt:lpstr>
      </vt:variant>
      <vt:variant>
        <vt:i4>2</vt:i4>
      </vt:variant>
    </vt:vector>
  </HeadingPairs>
  <TitlesOfParts>
    <vt:vector size="4" baseType="lpstr">
      <vt:lpstr>Arial</vt:lpstr>
      <vt:lpstr>Country melodie 4</vt:lpstr>
      <vt:lpstr>Prezentace aplikace PowerPoint</vt:lpstr>
      <vt:lpstr>Prezentace aplikace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Jan Yatata</dc:creator>
  <cp:lastModifiedBy>Yatata</cp:lastModifiedBy>
  <cp:revision>94</cp:revision>
  <dcterms:created xsi:type="dcterms:W3CDTF">2020-02-21T13:54:42Z</dcterms:created>
  <dcterms:modified xsi:type="dcterms:W3CDTF">2024-01-08T13:56:38Z</dcterms:modified>
</cp:coreProperties>
</file>