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5">
            <a:hlinkClick r:id="" action="ppaction://media"/>
            <a:extLst>
              <a:ext uri="{FF2B5EF4-FFF2-40B4-BE49-F238E27FC236}">
                <a16:creationId xmlns:a16="http://schemas.microsoft.com/office/drawing/2014/main" id="{69DF15FD-064F-32F9-984F-7A11FE05DBD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80750" y="406405"/>
            <a:ext cx="475252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2024-01-08T13:52:21Z</dcterms:modified>
</cp:coreProperties>
</file>