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3">
            <a:hlinkClick r:id="" action="ppaction://media"/>
            <a:extLst>
              <a:ext uri="{FF2B5EF4-FFF2-40B4-BE49-F238E27FC236}">
                <a16:creationId xmlns:a16="http://schemas.microsoft.com/office/drawing/2014/main" id="{6925297A-F891-F15D-2911-DF54B738132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339752" y="326772"/>
            <a:ext cx="4968875" cy="496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8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2024-01-08T13:45:51Z</dcterms:modified>
</cp:coreProperties>
</file>