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2">
            <a:hlinkClick r:id="" action="ppaction://media"/>
            <a:extLst>
              <a:ext uri="{FF2B5EF4-FFF2-40B4-BE49-F238E27FC236}">
                <a16:creationId xmlns:a16="http://schemas.microsoft.com/office/drawing/2014/main" id="{24B16CCA-EE0B-8FB3-3C63-EB8CBAC65B6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15816" y="692696"/>
            <a:ext cx="3312368" cy="440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2024-01-08T13:41:58Z</dcterms:modified>
</cp:coreProperties>
</file>