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1">
            <a:hlinkClick r:id="" action="ppaction://media"/>
            <a:extLst>
              <a:ext uri="{FF2B5EF4-FFF2-40B4-BE49-F238E27FC236}">
                <a16:creationId xmlns:a16="http://schemas.microsoft.com/office/drawing/2014/main" id="{6D5A30AE-0F64-FCFE-1CFB-2B6E3D6D6AA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4400" y="1268760"/>
            <a:ext cx="7315200" cy="360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2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2024-01-08T12:24:18Z</dcterms:modified>
</cp:coreProperties>
</file>