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 2 Zvířátka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Animals 2 Zvířátka">
            <a:hlinkClick r:id="" action="ppaction://media"/>
            <a:extLst>
              <a:ext uri="{FF2B5EF4-FFF2-40B4-BE49-F238E27FC236}">
                <a16:creationId xmlns:a16="http://schemas.microsoft.com/office/drawing/2014/main" id="{020A0E7E-8109-A784-6D14-5107F109B54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14213" y="116631"/>
            <a:ext cx="3497948" cy="568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5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2024-01-08T12:07:14Z</dcterms:modified>
</cp:coreProperties>
</file>