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77" r:id="rId3"/>
    <p:sldId id="286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6" r:id="rId12"/>
    <p:sldId id="275" r:id="rId13"/>
    <p:sldId id="274" r:id="rId14"/>
    <p:sldId id="273" r:id="rId15"/>
    <p:sldId id="272" r:id="rId16"/>
    <p:sldId id="271" r:id="rId17"/>
    <p:sldId id="270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69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98" autoAdjust="0"/>
    <p:restoredTop sz="94660"/>
  </p:normalViewPr>
  <p:slideViewPr>
    <p:cSldViewPr snapToGrid="0">
      <p:cViewPr varScale="1">
        <p:scale>
          <a:sx n="94" d="100"/>
          <a:sy n="94" d="100"/>
        </p:scale>
        <p:origin x="1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0CEB6B-8C84-798B-FDF7-4D3962CDFD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16AC36B-4957-3E85-DCB7-3C387BE37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0D6DB87-37EC-5329-9F18-FDC6EC4EB4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45C97B-0D74-524A-E45C-01E4E0896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F1E9F94-374D-27BC-C48D-1E579428F3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4379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CF2FD8-4E22-C850-BD16-0D538E372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04EDF66-334C-E955-E5D2-7AEDA3BDFF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A02C28-FE81-F001-91F8-FD4819D0A0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781567D-8E24-917F-5D74-953384747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3380A0-B79F-A59E-1B71-A2D35421C5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79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7BE4CE-EDAF-A329-C2E4-CADAABC3E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D34547-4EF7-E16C-4476-87F61829D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734DE9F-6667-EB5F-7DE7-B558E98E3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7E266E-6F6D-F87D-472B-DE7F000E23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EFC7B8-1158-3425-CAC6-D2A783E2A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097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7B055E-D9C5-F108-1545-DA520A5A0A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B0F1E2-08DE-B920-9D3E-E82F4C0CD3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B06837A-85AE-05BC-DC91-C8E3116934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5894C08-879E-C076-7AEE-FA9E0BF20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E49FF65-50EF-EFD4-1469-BA9394F10E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2499B0-3446-7EA2-714E-BB193CB48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95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9BAF8E-EDCC-0EA6-4295-B677D203D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286876-6ED9-5DE6-6EC2-949F8AE1DF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391286C-C33F-E8DC-D501-68562D2731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03A0D08-C565-07A8-5D16-6BB408977C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07AF8946-542B-8AFA-818A-1F34C4D46A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D19B2936-654C-F1D8-0363-BEE9A3F8C7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09379D2-1F8A-614B-D461-9C68C376E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BC145E9-B2DF-B9D8-B6C1-2C7260B52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079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EBF28-F684-D585-23F3-1E1D95FC7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9E7FD794-0533-5835-926E-3F2EAE9818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0FBDF8B-5EC5-50F4-A484-90BCB41CA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293D0B9-B269-116F-7618-DEF665E4C6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004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00AFD15-6B96-C815-89C5-67B6AC52F6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B944538-C985-DA46-EB18-F7A674B57A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377886E-E44D-CFB0-DE0A-725AB01A4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365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F131A-9D62-C3E3-B1C0-FC6561924F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CDE082-73C4-97A6-1B4B-B9A01866F2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B60D31-502C-697B-17CC-4855CA0A3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F8BD68D-C4C9-9F2A-A6CA-1C7853082D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F048AD-749E-0F02-EB8A-2A86F20BC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2399-760D-C3AB-1BE7-C55E659E6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0478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3E86F-2B8B-A209-0E22-8576BA118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0F030DA-E654-4561-7925-07383954737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1B91BE0-326A-0981-4364-2BF8626D2F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21C255-CE88-79C9-258D-7E8E15C42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995EE81-A0BD-29B3-7C03-B2BB9C189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1895014-AE0B-0333-1CDB-D346117762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3389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540303-73A4-C9B3-8A74-32A8F54A2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38A5342-4D4F-F5F4-24A6-DA60A5092A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AA3301F-C8E2-BC5E-8980-FEA91D71A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5890B3F-7184-C2CF-C7C1-81F5C9E74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81B15EF-6D26-5EFA-4720-A5057B163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78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9D6EB42-BDF8-C42D-8135-E3C02CCD15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DF8224-E49D-BC89-DF4C-4F350B6455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7E74F9F-FA6C-26E0-93DA-424E92E66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FE51356-9A7B-1471-9904-BE4EB079B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5E219C-1715-0C01-7A6E-1D2956704D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43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A7407B56-3D41-1F25-A4D8-0B07050D2D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59714B-57C1-EFB4-2A97-0E3C90422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0B6953-A2F1-C479-D8ED-17B173E67F1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1D880-1FF0-4279-8E54-B4AC40E971AA}" type="datetimeFigureOut">
              <a:rPr lang="fr-FR" smtClean="0"/>
              <a:t>07/01/2024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A543F2-08EB-CAFA-F5E5-3669057D35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E7AB41-FAA3-FF0E-6A4C-DEC6F61062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D7F91-D868-4036-B3D9-10AA377F02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11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, noir et blanc&#10;&#10;Description générée automatiquement">
            <a:extLst>
              <a:ext uri="{FF2B5EF4-FFF2-40B4-BE49-F238E27FC236}">
                <a16:creationId xmlns:a16="http://schemas.microsoft.com/office/drawing/2014/main" id="{EC3F06BC-FE55-8A56-38BB-6BF58DBA45D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7908" y="369000"/>
            <a:ext cx="6541635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01510D5-0700-DA6F-048A-F1CC5803FBE8}"/>
              </a:ext>
            </a:extLst>
          </p:cNvPr>
          <p:cNvSpPr txBox="1"/>
          <p:nvPr/>
        </p:nvSpPr>
        <p:spPr>
          <a:xfrm>
            <a:off x="7847874" y="3167390"/>
            <a:ext cx="4441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Grotte de Gargas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45C08E13-1B47-FCF7-D5CD-135206497A26}"/>
              </a:ext>
            </a:extLst>
          </p:cNvPr>
          <p:cNvSpPr txBox="1"/>
          <p:nvPr/>
        </p:nvSpPr>
        <p:spPr>
          <a:xfrm>
            <a:off x="7708869" y="1509724"/>
            <a:ext cx="4297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Hautes- Pyrénées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46A3B54-992F-5F39-249A-BC4DC02883B9}"/>
              </a:ext>
            </a:extLst>
          </p:cNvPr>
          <p:cNvSpPr txBox="1"/>
          <p:nvPr/>
        </p:nvSpPr>
        <p:spPr>
          <a:xfrm>
            <a:off x="7708869" y="555617"/>
            <a:ext cx="42976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Présente La Grotte De Gargas</a:t>
            </a:r>
          </a:p>
        </p:txBody>
      </p:sp>
    </p:spTree>
    <p:extLst>
      <p:ext uri="{BB962C8B-B14F-4D97-AF65-F5344CB8AC3E}">
        <p14:creationId xmlns:p14="http://schemas.microsoft.com/office/powerpoint/2010/main" val="1784186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  <p:sndAc>
          <p:stSnd loop="1">
            <p:snd r:embed="rId2" name="Peur sur la Ville [ Theme de la Fete Forraine ] - Ennio Morricone.wav"/>
          </p:stSnd>
        </p:sndAc>
      </p:transition>
    </mc:Choice>
    <mc:Fallback>
      <p:transition spd="slow" advClick="0" advTm="9000">
        <p:fade/>
        <p:sndAc>
          <p:stSnd loop="1">
            <p:snd r:embed="rId2" name="Peur sur la Ville [ Theme de la Fete Forraine ] - Ennio Morric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217BAF-640B-CEE7-FCD7-9E46D61CAB03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b="1" dirty="0">
                <a:ln>
                  <a:solidFill>
                    <a:schemeClr val="accent5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Les grottes de </a:t>
            </a:r>
            <a:r>
              <a:rPr lang="fr-FR" sz="4400" b="1" dirty="0" err="1">
                <a:ln>
                  <a:solidFill>
                    <a:schemeClr val="accent5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GargasN</a:t>
            </a:r>
            <a:r>
              <a:rPr lang="fr-FR" sz="4400" b="1" dirty="0">
                <a:ln>
                  <a:solidFill>
                    <a:schemeClr val="accent5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1 [</a:t>
            </a:r>
            <a:r>
              <a:rPr lang="fr-FR" sz="4400" b="1" dirty="0" err="1">
                <a:ln>
                  <a:solidFill>
                    <a:schemeClr val="accent5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ɡaʁɡas</a:t>
            </a:r>
            <a:r>
              <a:rPr lang="fr-FR" sz="4400" b="1" dirty="0">
                <a:ln>
                  <a:solidFill>
                    <a:schemeClr val="accent5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], appelées parfois grotte des mains mutilées, sont situées sur la commune d'Aventignan, dans le département français des Hautes-Pyrénées.</a:t>
            </a:r>
          </a:p>
          <a:p>
            <a:pPr algn="ctr"/>
            <a:endParaRPr lang="fr-FR" sz="4400" b="1" dirty="0">
              <a:ln>
                <a:solidFill>
                  <a:schemeClr val="accent5"/>
                </a:solidFill>
              </a:ln>
              <a:solidFill>
                <a:srgbClr val="FFFF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pPr algn="ctr"/>
            <a:r>
              <a:rPr lang="fr-FR" sz="4400" b="1" dirty="0">
                <a:ln>
                  <a:solidFill>
                    <a:schemeClr val="accent5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C'est l'une des plus célèbres grottes ornées du Paléolithique supérieur en Europe.</a:t>
            </a:r>
          </a:p>
        </p:txBody>
      </p:sp>
    </p:spTree>
    <p:extLst>
      <p:ext uri="{BB962C8B-B14F-4D97-AF65-F5344CB8AC3E}">
        <p14:creationId xmlns:p14="http://schemas.microsoft.com/office/powerpoint/2010/main" val="179131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arbre, plante&#10;&#10;Description générée automatiquement">
            <a:extLst>
              <a:ext uri="{FF2B5EF4-FFF2-40B4-BE49-F238E27FC236}">
                <a16:creationId xmlns:a16="http://schemas.microsoft.com/office/drawing/2014/main" id="{CA76846C-3D5D-8738-951A-3D069B015F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9877" y="233680"/>
            <a:ext cx="8772245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CE9DDB-23BB-E5B2-D596-784A9286867A}"/>
              </a:ext>
            </a:extLst>
          </p:cNvPr>
          <p:cNvSpPr txBox="1"/>
          <p:nvPr/>
        </p:nvSpPr>
        <p:spPr>
          <a:xfrm>
            <a:off x="2675077" y="6353680"/>
            <a:ext cx="91206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Félix </a:t>
            </a:r>
            <a:r>
              <a:rPr lang="fr-FR" sz="2400" b="1" dirty="0" err="1">
                <a:solidFill>
                  <a:srgbClr val="FFFF00"/>
                </a:solidFill>
              </a:rPr>
              <a:t>Régnault</a:t>
            </a:r>
            <a:r>
              <a:rPr lang="fr-FR" sz="2400" b="1" dirty="0">
                <a:solidFill>
                  <a:srgbClr val="FFFF00"/>
                </a:solidFill>
              </a:rPr>
              <a:t> devant l'entrée de la grotte de Gargas.</a:t>
            </a:r>
          </a:p>
        </p:txBody>
      </p:sp>
    </p:spTree>
    <p:extLst>
      <p:ext uri="{BB962C8B-B14F-4D97-AF65-F5344CB8AC3E}">
        <p14:creationId xmlns:p14="http://schemas.microsoft.com/office/powerpoint/2010/main" val="1437280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Fossile, os, crâne&#10;&#10;Description générée automatiquement">
            <a:extLst>
              <a:ext uri="{FF2B5EF4-FFF2-40B4-BE49-F238E27FC236}">
                <a16:creationId xmlns:a16="http://schemas.microsoft.com/office/drawing/2014/main" id="{2DFE6E4B-A100-25D8-9D39-ACCB697732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577" y="369000"/>
            <a:ext cx="9172846" cy="612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822C9B-8240-2B82-5CCB-224B60D815EC}"/>
              </a:ext>
            </a:extLst>
          </p:cNvPr>
          <p:cNvSpPr txBox="1"/>
          <p:nvPr/>
        </p:nvSpPr>
        <p:spPr>
          <a:xfrm>
            <a:off x="2730137" y="6027335"/>
            <a:ext cx="84777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Crâne de loup (Canis lupus) trouvé par Félix </a:t>
            </a:r>
            <a:r>
              <a:rPr lang="fr-FR" sz="2400" b="1" dirty="0" err="1">
                <a:solidFill>
                  <a:schemeClr val="bg1"/>
                </a:solidFill>
              </a:rPr>
              <a:t>Régnault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7930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534669F-5DFD-6F65-9799-A0EF847C82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5042" y="369000"/>
            <a:ext cx="6241916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5181379-B10C-C2C7-B06A-943E3033915C}"/>
              </a:ext>
            </a:extLst>
          </p:cNvPr>
          <p:cNvSpPr txBox="1"/>
          <p:nvPr/>
        </p:nvSpPr>
        <p:spPr>
          <a:xfrm>
            <a:off x="483327" y="2423160"/>
            <a:ext cx="21684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Incisive de bovidé percée – Gravettien - coll. Félix </a:t>
            </a:r>
            <a:r>
              <a:rPr lang="fr-FR" sz="2400" b="1" dirty="0" err="1">
                <a:solidFill>
                  <a:srgbClr val="FFFF00"/>
                </a:solidFill>
              </a:rPr>
              <a:t>Régnault</a:t>
            </a:r>
            <a:r>
              <a:rPr lang="fr-FR" sz="2400" b="1" dirty="0">
                <a:solidFill>
                  <a:srgbClr val="FFFF00"/>
                </a:solidFill>
              </a:rPr>
              <a:t> – MHNT.</a:t>
            </a:r>
          </a:p>
        </p:txBody>
      </p:sp>
    </p:spTree>
    <p:extLst>
      <p:ext uri="{BB962C8B-B14F-4D97-AF65-F5344CB8AC3E}">
        <p14:creationId xmlns:p14="http://schemas.microsoft.com/office/powerpoint/2010/main" val="2703887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inéral, Outil de pierre, rocher, pierre&#10;&#10;Description générée automatiquement">
            <a:extLst>
              <a:ext uri="{FF2B5EF4-FFF2-40B4-BE49-F238E27FC236}">
                <a16:creationId xmlns:a16="http://schemas.microsoft.com/office/drawing/2014/main" id="{9BA741F9-6E91-DF68-D4FA-D8F691D919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00" y="1098194"/>
            <a:ext cx="11268000" cy="428418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E3A1EB8-EF98-96F7-215D-78049359B105}"/>
              </a:ext>
            </a:extLst>
          </p:cNvPr>
          <p:cNvSpPr txBox="1"/>
          <p:nvPr/>
        </p:nvSpPr>
        <p:spPr>
          <a:xfrm>
            <a:off x="2081794" y="5407594"/>
            <a:ext cx="11268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Industrie lithique – Gravettien - coll. Félix </a:t>
            </a:r>
            <a:r>
              <a:rPr lang="fr-FR" sz="2400" b="1" dirty="0" err="1"/>
              <a:t>Régnault</a:t>
            </a:r>
            <a:r>
              <a:rPr lang="fr-FR" sz="2400" b="1" dirty="0"/>
              <a:t> – MHNT.</a:t>
            </a:r>
          </a:p>
        </p:txBody>
      </p:sp>
    </p:spTree>
    <p:extLst>
      <p:ext uri="{BB962C8B-B14F-4D97-AF65-F5344CB8AC3E}">
        <p14:creationId xmlns:p14="http://schemas.microsoft.com/office/powerpoint/2010/main" val="1852007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motif, Motif&#10;&#10;Description générée automatiquement">
            <a:extLst>
              <a:ext uri="{FF2B5EF4-FFF2-40B4-BE49-F238E27FC236}">
                <a16:creationId xmlns:a16="http://schemas.microsoft.com/office/drawing/2014/main" id="{890544B3-36AE-6A4C-7C04-C64CF94F50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2132" y="369000"/>
            <a:ext cx="612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39B898-B0E7-7FC4-FD38-1CC0135435D3}"/>
              </a:ext>
            </a:extLst>
          </p:cNvPr>
          <p:cNvSpPr txBox="1"/>
          <p:nvPr/>
        </p:nvSpPr>
        <p:spPr>
          <a:xfrm>
            <a:off x="9289868" y="2775857"/>
            <a:ext cx="31698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Mains négatives réalisées au pochoir, dont certaines avec doigts tronqués.</a:t>
            </a:r>
          </a:p>
        </p:txBody>
      </p:sp>
    </p:spTree>
    <p:extLst>
      <p:ext uri="{BB962C8B-B14F-4D97-AF65-F5344CB8AC3E}">
        <p14:creationId xmlns:p14="http://schemas.microsoft.com/office/powerpoint/2010/main" val="191061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croquis, peinture, dessin&#10;&#10;Description générée automatiquement">
            <a:extLst>
              <a:ext uri="{FF2B5EF4-FFF2-40B4-BE49-F238E27FC236}">
                <a16:creationId xmlns:a16="http://schemas.microsoft.com/office/drawing/2014/main" id="{344F577C-53E0-F151-1356-7DAED22371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5432" y="169832"/>
            <a:ext cx="9881136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4B64EC-9FF4-BE29-F345-A3C789F08E37}"/>
              </a:ext>
            </a:extLst>
          </p:cNvPr>
          <p:cNvSpPr txBox="1"/>
          <p:nvPr/>
        </p:nvSpPr>
        <p:spPr>
          <a:xfrm>
            <a:off x="2612572" y="6300581"/>
            <a:ext cx="100975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Grottes de Gargas, lithographie de </a:t>
            </a:r>
            <a:r>
              <a:rPr lang="fr-FR" sz="2400" b="1" dirty="0" err="1"/>
              <a:t>Gorse</a:t>
            </a:r>
            <a:r>
              <a:rPr lang="fr-FR" sz="2400" b="1" dirty="0"/>
              <a:t> (</a:t>
            </a:r>
            <a:r>
              <a:rPr lang="fr-FR" sz="2400" b="1" dirty="0" err="1"/>
              <a:t>xixe</a:t>
            </a:r>
            <a:r>
              <a:rPr lang="fr-FR" sz="2400" b="1" dirty="0"/>
              <a:t> siècle).</a:t>
            </a:r>
          </a:p>
        </p:txBody>
      </p:sp>
    </p:spTree>
    <p:extLst>
      <p:ext uri="{BB962C8B-B14F-4D97-AF65-F5344CB8AC3E}">
        <p14:creationId xmlns:p14="http://schemas.microsoft.com/office/powerpoint/2010/main" val="2533042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pierre&#10;&#10;Description générée automatiquement">
            <a:extLst>
              <a:ext uri="{FF2B5EF4-FFF2-40B4-BE49-F238E27FC236}">
                <a16:creationId xmlns:a16="http://schemas.microsoft.com/office/drawing/2014/main" id="{5A369695-49EB-98FB-6DDA-B0514A100A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501" y="369000"/>
            <a:ext cx="459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513147-F65F-D081-EF38-35CA580B9314}"/>
              </a:ext>
            </a:extLst>
          </p:cNvPr>
          <p:cNvSpPr txBox="1"/>
          <p:nvPr/>
        </p:nvSpPr>
        <p:spPr>
          <a:xfrm>
            <a:off x="182880" y="3148149"/>
            <a:ext cx="35765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Pilier stalagmitique, ou colonne. Gard, France. </a:t>
            </a:r>
          </a:p>
        </p:txBody>
      </p:sp>
    </p:spTree>
    <p:extLst>
      <p:ext uri="{BB962C8B-B14F-4D97-AF65-F5344CB8AC3E}">
        <p14:creationId xmlns:p14="http://schemas.microsoft.com/office/powerpoint/2010/main" val="262678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rocher, grotte&#10;&#10;Description générée automatiquement">
            <a:extLst>
              <a:ext uri="{FF2B5EF4-FFF2-40B4-BE49-F238E27FC236}">
                <a16:creationId xmlns:a16="http://schemas.microsoft.com/office/drawing/2014/main" id="{1377510E-6563-8681-6D1C-34AA658DDBD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570301"/>
            <a:ext cx="7772400" cy="557892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5829AB-63AC-85AD-3A54-F4DC466BB12E}"/>
              </a:ext>
            </a:extLst>
          </p:cNvPr>
          <p:cNvSpPr txBox="1"/>
          <p:nvPr/>
        </p:nvSpPr>
        <p:spPr>
          <a:xfrm>
            <a:off x="4051662" y="6149230"/>
            <a:ext cx="8828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L’entrée de la grotte supérieure.</a:t>
            </a:r>
          </a:p>
        </p:txBody>
      </p:sp>
    </p:spTree>
    <p:extLst>
      <p:ext uri="{BB962C8B-B14F-4D97-AF65-F5344CB8AC3E}">
        <p14:creationId xmlns:p14="http://schemas.microsoft.com/office/powerpoint/2010/main" val="335038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E538CC6-5B05-DA15-0DB0-4BE493D26BFB}"/>
              </a:ext>
            </a:extLst>
          </p:cNvPr>
          <p:cNvSpPr txBox="1"/>
          <p:nvPr/>
        </p:nvSpPr>
        <p:spPr>
          <a:xfrm>
            <a:off x="10032275" y="797510"/>
            <a:ext cx="206393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température intérieure est toute l’année de 11 degrés (prévoir une petite laine, même l’été). C’est la promenade idéale par temps de pluie ou par temps de canicule.</a:t>
            </a:r>
          </a:p>
        </p:txBody>
      </p:sp>
      <p:pic>
        <p:nvPicPr>
          <p:cNvPr id="10" name="Image 9" descr="Une image contenant nature, grotte, eau, Formation&#10;&#10;Description générée automatiquement">
            <a:extLst>
              <a:ext uri="{FF2B5EF4-FFF2-40B4-BE49-F238E27FC236}">
                <a16:creationId xmlns:a16="http://schemas.microsoft.com/office/drawing/2014/main" id="{55C85A8C-88CA-0CC1-D12E-4D390816D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2234" y="495299"/>
            <a:ext cx="7772400" cy="5867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55948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capture d’écran&#10;&#10;Description générée automatiquement">
            <a:extLst>
              <a:ext uri="{FF2B5EF4-FFF2-40B4-BE49-F238E27FC236}">
                <a16:creationId xmlns:a16="http://schemas.microsoft.com/office/drawing/2014/main" id="{D5508532-01F0-249F-4E38-58404FCD9B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659130"/>
            <a:ext cx="7772400" cy="55397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574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peinture&#10;&#10;Description générée automatiquement">
            <a:extLst>
              <a:ext uri="{FF2B5EF4-FFF2-40B4-BE49-F238E27FC236}">
                <a16:creationId xmlns:a16="http://schemas.microsoft.com/office/drawing/2014/main" id="{DB575994-0F63-B323-27FD-629C326ACB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67446" y="495300"/>
            <a:ext cx="7772400" cy="5867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5EC92D-5E74-5C3E-9C0F-3B8EB597A79D}"/>
              </a:ext>
            </a:extLst>
          </p:cNvPr>
          <p:cNvSpPr txBox="1"/>
          <p:nvPr/>
        </p:nvSpPr>
        <p:spPr>
          <a:xfrm>
            <a:off x="130629" y="1536174"/>
            <a:ext cx="271707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stars de ces grottes sont les mains peintes dites « mutilées », mais il y a plein d’autres choses à découvrir, grâce notamment à des guides accompagnateurs captivants.</a:t>
            </a:r>
          </a:p>
        </p:txBody>
      </p:sp>
    </p:spTree>
    <p:extLst>
      <p:ext uri="{BB962C8B-B14F-4D97-AF65-F5344CB8AC3E}">
        <p14:creationId xmlns:p14="http://schemas.microsoft.com/office/powerpoint/2010/main" val="23602494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Description générée automatiquement">
            <a:extLst>
              <a:ext uri="{FF2B5EF4-FFF2-40B4-BE49-F238E27FC236}">
                <a16:creationId xmlns:a16="http://schemas.microsoft.com/office/drawing/2014/main" id="{272EC41A-7B41-96B1-D73A-49BB1CDBD0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929095"/>
            <a:ext cx="7772400" cy="499980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619F48-3A80-23E7-31C5-5AEF9FBFE226}"/>
              </a:ext>
            </a:extLst>
          </p:cNvPr>
          <p:cNvSpPr txBox="1"/>
          <p:nvPr/>
        </p:nvSpPr>
        <p:spPr>
          <a:xfrm>
            <a:off x="4454435" y="467430"/>
            <a:ext cx="87521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centre d’interprétation</a:t>
            </a:r>
          </a:p>
        </p:txBody>
      </p:sp>
    </p:spTree>
    <p:extLst>
      <p:ext uri="{BB962C8B-B14F-4D97-AF65-F5344CB8AC3E}">
        <p14:creationId xmlns:p14="http://schemas.microsoft.com/office/powerpoint/2010/main" val="2914542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capture d’écran, intérieur, mur&#10;&#10;Description générée automatiquement">
            <a:extLst>
              <a:ext uri="{FF2B5EF4-FFF2-40B4-BE49-F238E27FC236}">
                <a16:creationId xmlns:a16="http://schemas.microsoft.com/office/drawing/2014/main" id="{91BB3779-57F8-98B0-A197-A89D444487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86705" y="389844"/>
            <a:ext cx="5781675" cy="607831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90E199-029B-21AB-C0B9-D0AAC8EC107D}"/>
              </a:ext>
            </a:extLst>
          </p:cNvPr>
          <p:cNvSpPr txBox="1"/>
          <p:nvPr/>
        </p:nvSpPr>
        <p:spPr>
          <a:xfrm>
            <a:off x="8477794" y="1254034"/>
            <a:ext cx="371420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Après la visite des grottes, vous poursuivrez la visite par le centre d’interprétation </a:t>
            </a:r>
            <a:r>
              <a:rPr lang="fr-FR" sz="2400" b="1" dirty="0" err="1"/>
              <a:t>Nestplori</a:t>
            </a:r>
            <a:r>
              <a:rPr lang="fr-FR" sz="2400" b="1" dirty="0"/>
              <a:t>@. Des expositions, des panneaux interactifs complèteront agréablement votre connaissance du site.</a:t>
            </a:r>
          </a:p>
        </p:txBody>
      </p:sp>
    </p:spTree>
    <p:extLst>
      <p:ext uri="{BB962C8B-B14F-4D97-AF65-F5344CB8AC3E}">
        <p14:creationId xmlns:p14="http://schemas.microsoft.com/office/powerpoint/2010/main" val="2518683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chaussures, art, mur&#10;&#10;Description générée automatiquement">
            <a:extLst>
              <a:ext uri="{FF2B5EF4-FFF2-40B4-BE49-F238E27FC236}">
                <a16:creationId xmlns:a16="http://schemas.microsoft.com/office/drawing/2014/main" id="{C6B1774B-2371-0897-3A17-7D655F762C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9800" y="659130"/>
            <a:ext cx="7772400" cy="553974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44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ollection, texte, Vitrine&#10;&#10;Description générée automatiquement">
            <a:extLst>
              <a:ext uri="{FF2B5EF4-FFF2-40B4-BE49-F238E27FC236}">
                <a16:creationId xmlns:a16="http://schemas.microsoft.com/office/drawing/2014/main" id="{7D3CC0C4-E6C2-8EC1-3B89-E25B2BDAD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9800" y="495300"/>
            <a:ext cx="7772400" cy="5867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95091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Une image contenant grotte, nature, Stalagmite, Spéléothème&#10;&#10;Description générée automatiquement">
            <a:extLst>
              <a:ext uri="{FF2B5EF4-FFF2-40B4-BE49-F238E27FC236}">
                <a16:creationId xmlns:a16="http://schemas.microsoft.com/office/drawing/2014/main" id="{96FD8CF1-0027-4060-AD0C-496D15314A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235131"/>
            <a:ext cx="918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55314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Spéléothème, Stalagmite&#10;&#10;Description générée automatiquement">
            <a:extLst>
              <a:ext uri="{FF2B5EF4-FFF2-40B4-BE49-F238E27FC236}">
                <a16:creationId xmlns:a16="http://schemas.microsoft.com/office/drawing/2014/main" id="{720DED41-30AF-790D-2D53-9723ABA135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208247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&#10;&#10;Description générée automatiquement">
            <a:extLst>
              <a:ext uri="{FF2B5EF4-FFF2-40B4-BE49-F238E27FC236}">
                <a16:creationId xmlns:a16="http://schemas.microsoft.com/office/drawing/2014/main" id="{B262F9DD-5310-1AFD-156C-E1B2898700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5885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8250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grotte, Spéléothème, Stalagmite&#10;&#10;Description générée automatiquement">
            <a:extLst>
              <a:ext uri="{FF2B5EF4-FFF2-40B4-BE49-F238E27FC236}">
                <a16:creationId xmlns:a16="http://schemas.microsoft.com/office/drawing/2014/main" id="{967CFE06-548B-9782-EB07-5D4030ADA2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4544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Formation, Stalagmite&#10;&#10;Description générée automatiquement">
            <a:extLst>
              <a:ext uri="{FF2B5EF4-FFF2-40B4-BE49-F238E27FC236}">
                <a16:creationId xmlns:a16="http://schemas.microsoft.com/office/drawing/2014/main" id="{68B3BEB3-751D-02AA-7140-19A8C17F6B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94674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Stalagmite, Spéléothème&#10;&#10;Description générée automatiquement">
            <a:extLst>
              <a:ext uri="{FF2B5EF4-FFF2-40B4-BE49-F238E27FC236}">
                <a16:creationId xmlns:a16="http://schemas.microsoft.com/office/drawing/2014/main" id="{0747F47A-BEF9-2813-87D7-6AED615E62D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6000" y="369000"/>
            <a:ext cx="9180000" cy="612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053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Spéléothème, Stalagmite&#10;&#10;Description générée automatiquement">
            <a:extLst>
              <a:ext uri="{FF2B5EF4-FFF2-40B4-BE49-F238E27FC236}">
                <a16:creationId xmlns:a16="http://schemas.microsoft.com/office/drawing/2014/main" id="{03867138-D004-E895-D3C0-5163811A45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2823" y="369000"/>
            <a:ext cx="8160000" cy="612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40092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ouverture de livre, affiche, roman&#10;&#10;Description générée automatiquement">
            <a:extLst>
              <a:ext uri="{FF2B5EF4-FFF2-40B4-BE49-F238E27FC236}">
                <a16:creationId xmlns:a16="http://schemas.microsoft.com/office/drawing/2014/main" id="{38538F7B-BA3F-F394-EC3B-07091AD24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776" y="368679"/>
            <a:ext cx="5076000" cy="612064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49A3B4-6FFA-0EB8-6D90-F415F7ECEDE0}"/>
              </a:ext>
            </a:extLst>
          </p:cNvPr>
          <p:cNvSpPr txBox="1"/>
          <p:nvPr/>
        </p:nvSpPr>
        <p:spPr>
          <a:xfrm>
            <a:off x="6096000" y="561703"/>
            <a:ext cx="57128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Grotte De Gargas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33A54BD-6DA3-7386-1DF9-89404AE573C6}"/>
              </a:ext>
            </a:extLst>
          </p:cNvPr>
          <p:cNvSpPr txBox="1"/>
          <p:nvPr/>
        </p:nvSpPr>
        <p:spPr>
          <a:xfrm>
            <a:off x="6096000" y="1645120"/>
            <a:ext cx="507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Hautes- Pyrénées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F8EB121-D256-A878-158E-5926942716B0}"/>
              </a:ext>
            </a:extLst>
          </p:cNvPr>
          <p:cNvSpPr txBox="1"/>
          <p:nvPr/>
        </p:nvSpPr>
        <p:spPr>
          <a:xfrm>
            <a:off x="6096000" y="2729431"/>
            <a:ext cx="53688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CA26A06-2626-9F92-C3F9-ED354166DC51}"/>
              </a:ext>
            </a:extLst>
          </p:cNvPr>
          <p:cNvSpPr txBox="1"/>
          <p:nvPr/>
        </p:nvSpPr>
        <p:spPr>
          <a:xfrm>
            <a:off x="7641771" y="3526619"/>
            <a:ext cx="28477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99555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lip dir="r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87</TotalTime>
  <Words>253</Words>
  <Application>Microsoft Office PowerPoint</Application>
  <PresentationFormat>Grand écran</PresentationFormat>
  <Paragraphs>22</Paragraphs>
  <Slides>25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2024-01-06T06:07:05Z</dcterms:created>
  <dcterms:modified xsi:type="dcterms:W3CDTF">2024-01-07T07:49:05Z</dcterms:modified>
</cp:coreProperties>
</file>