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1FB6E-9923-BDCD-9C5F-353A87D77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6482AD-628C-D10F-BAE0-C1C413AAA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A224A-4970-D630-5897-490D39A6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35BAA-54F9-CE54-5F28-87A44AF1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8DF393-9A34-F93E-1237-1132339A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32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EC480-3C16-DE86-EE67-7AD9CE45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A4F13D-2BB9-A1D7-3A6F-7CD364108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4C17C2-8ADE-1DAA-EA05-552303D1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EDA0E0-424E-00FB-5E0E-EED27FB6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21A44-D7ED-7408-A6E8-01B50C05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09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D9E8E8-4681-DAC2-5AB5-BE18267B1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BD6548-DD57-773B-1C4E-2818557CE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6F29B9-FFD7-0F46-BC9B-D8576619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AD558A-8C11-B09F-F216-5D032751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6E941-7B8B-8FC6-88BA-2060CBE5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08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B5BE9-EDC6-A8E9-B481-6DB1BFA7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A6A4D-8A55-1F2D-3B3D-A2204786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775EBC-87C9-540F-E754-48903122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0834AF-C68C-B06F-1CB5-16D2E787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13A05-02F0-D893-CAF2-CF1A9873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36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26EA6-B27F-CDE7-3157-C7533550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895811-409D-A6F1-4545-47A3EB556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5770A-2531-DAE6-77D0-AD40BE20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9A8E74-A542-215F-76EE-DD8C61D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DE2751-DEC6-8333-59E6-32CBBBF0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01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51618-EFA8-6330-123C-E50F6322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E97492-8406-BA34-B467-08D734508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480305-9694-9635-D9CC-33B329167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12AD92-240F-24BB-BCAC-71B1F081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75F4D7-9ABD-700D-314F-EB561966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0EC942-C3EB-8B7F-2127-4644FB48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2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E0C03-D953-3D4B-599B-67507DE8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56C0FD-DE15-1BCF-97AD-2F35CA69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E1E72C-C42C-3290-B1FF-1DA8D0ED4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A8AEF9-E83D-A821-D07D-A1D284F9A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F90507-C2FE-8BBE-F46D-44072ABBE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9BFBC3-9877-F1F3-21FF-BB2C1B41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1A2370-809B-06CF-C829-EC38075C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248472-16FC-81B4-0D3A-2784234B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63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914ED-0758-D7D6-E134-90DE7D10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334B1B-FCD6-5D7F-FA90-343CA33C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384296-B0F2-E332-47C8-2FE7B536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19315D-4D35-1FBA-43E8-F8E31FD8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3BD28F-2B93-0CF7-7DFC-C7B8F693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33D14F-BD26-E16C-8099-EDA57D2B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8410DC-CD8E-97C7-58F3-5D45EA5C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4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45D01-F775-5891-172B-3AAD5F38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AE325-78DB-67F0-F390-45AD1314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A8ED28-CE4F-21FB-89E4-74FB0A5B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C14563-F074-2FAF-D26F-8EBD3A4B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6E9A91-F5B4-378D-0C7C-5805DAC7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6AEF5E-7D98-C8D1-9493-D7F22993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5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FDD66-28F3-CA88-F071-0C2FFBDA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711F89-9886-21DD-860F-EE026270E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7529CB-158C-AF00-657F-85A35F73E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00081A-24DB-75A9-8C52-B08512E4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D0E230-A50A-35B7-9655-2CB7FB9F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A90110-7186-B8AE-A1E3-CD76877B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23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0A8FDE-3A51-0D7D-BA9B-316056A3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0433EA-8581-388E-30AF-3DB1E0ACA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2B450E-9F23-E280-354F-D578CD71F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E66C-84A4-4AA0-9A73-5C841509A55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82BE8-7658-11DD-4323-577C2A684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8F08EA-967A-DA4B-969D-0B95A54C5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7084-F8D3-4FE6-BD81-CFB2F6609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8C2F3-A8FF-4CA0-A168-E85FE7F07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8 Raison de Date Jordan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F6A5C4-FEB5-4673-1748-4A87ED69F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406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51C6-D41F-8822-7548-5AA9C347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6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Conclusion : Il faut me date (STP je m’ennuie)</a:t>
            </a:r>
          </a:p>
        </p:txBody>
      </p:sp>
      <p:pic>
        <p:nvPicPr>
          <p:cNvPr id="6" name="Espace réservé du contenu 5" descr="Poulet fatigué">
            <a:extLst>
              <a:ext uri="{FF2B5EF4-FFF2-40B4-BE49-F238E27FC236}">
                <a16:creationId xmlns:a16="http://schemas.microsoft.com/office/drawing/2014/main" id="{C8F97A4B-34FF-A3D5-87B2-1925ECF28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83961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08693-080B-5332-D2D9-922E501D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Bonus : j’ai quand même pris le temps de faire ce magnifique Power point, </a:t>
            </a:r>
            <a:r>
              <a:rPr lang="fr-FR" dirty="0" err="1"/>
              <a:t>hate</a:t>
            </a:r>
            <a:r>
              <a:rPr lang="fr-FR" dirty="0"/>
              <a:t> de partir à la recherche de </a:t>
            </a:r>
            <a:r>
              <a:rPr lang="fr-FR" dirty="0" err="1"/>
              <a:t>fantome</a:t>
            </a:r>
            <a:r>
              <a:rPr lang="fr-FR" dirty="0"/>
              <a:t> à 2 </a:t>
            </a:r>
          </a:p>
        </p:txBody>
      </p:sp>
      <p:pic>
        <p:nvPicPr>
          <p:cNvPr id="5" name="Espace réservé du contenu 4" descr="Une image contenant habits, dessin humoristique, Visage humain, illustration&#10;&#10;Description générée automatiquement">
            <a:extLst>
              <a:ext uri="{FF2B5EF4-FFF2-40B4-BE49-F238E27FC236}">
                <a16:creationId xmlns:a16="http://schemas.microsoft.com/office/drawing/2014/main" id="{B6BAFE29-9DF0-6D1C-CC92-1CA0B5B19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7899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51C6-D41F-8822-7548-5AA9C347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1.Il fait froid et l’alcool ca réchauffe </a:t>
            </a:r>
          </a:p>
        </p:txBody>
      </p:sp>
      <p:pic>
        <p:nvPicPr>
          <p:cNvPr id="9" name="Espace réservé du contenu 8" descr="Poulet - Fête">
            <a:extLst>
              <a:ext uri="{FF2B5EF4-FFF2-40B4-BE49-F238E27FC236}">
                <a16:creationId xmlns:a16="http://schemas.microsoft.com/office/drawing/2014/main" id="{9E38D183-A2BF-1DBD-6D60-822C7AEAE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8231426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51C6-D41F-8822-7548-5AA9C347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2.Il fait froid et </a:t>
            </a:r>
            <a:r>
              <a:rPr lang="fr-FR" dirty="0" err="1"/>
              <a:t>askip</a:t>
            </a:r>
            <a:r>
              <a:rPr lang="fr-FR" dirty="0"/>
              <a:t> y je tiens chaud</a:t>
            </a:r>
          </a:p>
        </p:txBody>
      </p:sp>
      <p:pic>
        <p:nvPicPr>
          <p:cNvPr id="5" name="Espace réservé du contenu 4" descr="Poulet - Amour">
            <a:extLst>
              <a:ext uri="{FF2B5EF4-FFF2-40B4-BE49-F238E27FC236}">
                <a16:creationId xmlns:a16="http://schemas.microsoft.com/office/drawing/2014/main" id="{0CA6CF91-8BF2-D5E9-C353-85F6AC2D4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51955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51C6-D41F-8822-7548-5AA9C347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3.Je fais 1m81</a:t>
            </a:r>
          </a:p>
        </p:txBody>
      </p:sp>
      <p:pic>
        <p:nvPicPr>
          <p:cNvPr id="5" name="Espace réservé du contenu 4" descr="Poulet - Charme">
            <a:extLst>
              <a:ext uri="{FF2B5EF4-FFF2-40B4-BE49-F238E27FC236}">
                <a16:creationId xmlns:a16="http://schemas.microsoft.com/office/drawing/2014/main" id="{AED15166-32E0-3701-83BB-AB07D2961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15358778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51C6-D41F-8822-7548-5AA9C347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4.Je peux parler de tout et surtout de rien : signe de conversation passionnante</a:t>
            </a:r>
          </a:p>
        </p:txBody>
      </p:sp>
      <p:pic>
        <p:nvPicPr>
          <p:cNvPr id="12" name="Espace réservé du contenu 11" descr="Poulet - Mort de rire">
            <a:extLst>
              <a:ext uri="{FF2B5EF4-FFF2-40B4-BE49-F238E27FC236}">
                <a16:creationId xmlns:a16="http://schemas.microsoft.com/office/drawing/2014/main" id="{D006FFC2-B39B-8C55-DA37-1120396F4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991103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51C6-D41F-8822-7548-5AA9C347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0022"/>
          </a:xfrm>
        </p:spPr>
        <p:txBody>
          <a:bodyPr>
            <a:normAutofit fontScale="90000"/>
          </a:bodyPr>
          <a:lstStyle/>
          <a:p>
            <a:r>
              <a:rPr lang="fr-FR" dirty="0"/>
              <a:t>5.Je suis bon avec mes mains : je peux cuisiner, réparer des trucs, m’occuper de ton pc qui lag, masser les mollets et surtout faire de magnifique combat de pouces</a:t>
            </a:r>
          </a:p>
        </p:txBody>
      </p:sp>
      <p:pic>
        <p:nvPicPr>
          <p:cNvPr id="5" name="Espace réservé du contenu 4" descr="Poulet avec pouce levé">
            <a:extLst>
              <a:ext uri="{FF2B5EF4-FFF2-40B4-BE49-F238E27FC236}">
                <a16:creationId xmlns:a16="http://schemas.microsoft.com/office/drawing/2014/main" id="{E913CCBC-D564-33E4-5BD1-967F50503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2506663"/>
            <a:ext cx="3670300" cy="3670300"/>
          </a:xfrm>
        </p:spPr>
      </p:pic>
    </p:spTree>
    <p:extLst>
      <p:ext uri="{BB962C8B-B14F-4D97-AF65-F5344CB8AC3E}">
        <p14:creationId xmlns:p14="http://schemas.microsoft.com/office/powerpoint/2010/main" val="2206323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51C6-D41F-8822-7548-5AA9C347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6.Je suis une personne à l’écoute, je pourrais donc écouter toutes tes histoires pendant des heures</a:t>
            </a:r>
          </a:p>
        </p:txBody>
      </p:sp>
      <p:pic>
        <p:nvPicPr>
          <p:cNvPr id="5" name="Espace réservé du contenu 4" descr="Poulet qui prend des notes">
            <a:extLst>
              <a:ext uri="{FF2B5EF4-FFF2-40B4-BE49-F238E27FC236}">
                <a16:creationId xmlns:a16="http://schemas.microsoft.com/office/drawing/2014/main" id="{E5AEAFBB-39A1-8A68-DFD2-41443D438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66940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51C6-D41F-8822-7548-5AA9C347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7.Je possède 80% des plateformes de streaming</a:t>
            </a:r>
          </a:p>
        </p:txBody>
      </p:sp>
      <p:pic>
        <p:nvPicPr>
          <p:cNvPr id="5" name="Espace réservé du contenu 4" descr="Poulet - Soirée ciné">
            <a:extLst>
              <a:ext uri="{FF2B5EF4-FFF2-40B4-BE49-F238E27FC236}">
                <a16:creationId xmlns:a16="http://schemas.microsoft.com/office/drawing/2014/main" id="{1B4D19DA-887B-6CE7-A6F5-08B3C4C6B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187323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851C6-D41F-8822-7548-5AA9C347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3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8.Je suis à durée limité donc </a:t>
            </a:r>
            <a:r>
              <a:rPr lang="fr-FR" dirty="0" err="1"/>
              <a:t>éxclusif</a:t>
            </a:r>
            <a:r>
              <a:rPr lang="fr-FR" dirty="0"/>
              <a:t> : je ne suis plus sur Caen de la deuxième semaine d’aout à fin aout </a:t>
            </a:r>
            <a:r>
              <a:rPr lang="fr-FR" dirty="0" err="1"/>
              <a:t>minimun</a:t>
            </a:r>
            <a:endParaRPr lang="fr-FR" dirty="0"/>
          </a:p>
        </p:txBody>
      </p:sp>
      <p:pic>
        <p:nvPicPr>
          <p:cNvPr id="9" name="Espace réservé du contenu 8" descr="Poulet - Prêt">
            <a:extLst>
              <a:ext uri="{FF2B5EF4-FFF2-40B4-BE49-F238E27FC236}">
                <a16:creationId xmlns:a16="http://schemas.microsoft.com/office/drawing/2014/main" id="{A16F8EB0-53EE-AB16-7B62-886C46548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971627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171</Words>
  <Application>Microsoft Office PowerPoint</Application>
  <PresentationFormat>Grand écran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8 Raison de Date Jordan</vt:lpstr>
      <vt:lpstr>1.Il fait froid et l’alcool ca réchauffe </vt:lpstr>
      <vt:lpstr>2.Il fait froid et askip y je tiens chaud</vt:lpstr>
      <vt:lpstr>3.Je fais 1m81</vt:lpstr>
      <vt:lpstr>4.Je peux parler de tout et surtout de rien : signe de conversation passionnante</vt:lpstr>
      <vt:lpstr>5.Je suis bon avec mes mains : je peux cuisiner, réparer des trucs, m’occuper de ton pc qui lag, masser les mollets et surtout faire de magnifique combat de pouces</vt:lpstr>
      <vt:lpstr>6.Je suis une personne à l’écoute, je pourrais donc écouter toutes tes histoires pendant des heures</vt:lpstr>
      <vt:lpstr>7.Je possède 80% des plateformes de streaming</vt:lpstr>
      <vt:lpstr>8.Je suis à durée limité donc éxclusif : je ne suis plus sur Caen de la deuxième semaine d’aout à fin aout minimun</vt:lpstr>
      <vt:lpstr>Conclusion : Il faut me date (STP je m’ennuie)</vt:lpstr>
      <vt:lpstr>Bonus : j’ai quand même pris le temps de faire ce magnifique Power point, hate de partir à la recherche de fantome à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Raison de Date Jordan</dc:title>
  <dc:creator>jordan coupigny</dc:creator>
  <cp:lastModifiedBy>jordan coupigny</cp:lastModifiedBy>
  <cp:revision>1</cp:revision>
  <dcterms:created xsi:type="dcterms:W3CDTF">2024-01-08T14:42:03Z</dcterms:created>
  <dcterms:modified xsi:type="dcterms:W3CDTF">2024-01-08T15:08:45Z</dcterms:modified>
</cp:coreProperties>
</file>