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78" r:id="rId5"/>
    <p:sldId id="264" r:id="rId6"/>
    <p:sldId id="281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4" r:id="rId18"/>
    <p:sldId id="296" r:id="rId19"/>
    <p:sldId id="307" r:id="rId20"/>
    <p:sldId id="295" r:id="rId21"/>
    <p:sldId id="306" r:id="rId22"/>
    <p:sldId id="305" r:id="rId23"/>
    <p:sldId id="309" r:id="rId24"/>
    <p:sldId id="312" r:id="rId25"/>
    <p:sldId id="311" r:id="rId26"/>
    <p:sldId id="313" r:id="rId27"/>
    <p:sldId id="310" r:id="rId28"/>
    <p:sldId id="304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43" autoAdjust="0"/>
    <p:restoredTop sz="94660"/>
  </p:normalViewPr>
  <p:slideViewPr>
    <p:cSldViewPr>
      <p:cViewPr varScale="1">
        <p:scale>
          <a:sx n="63" d="100"/>
          <a:sy n="63" d="100"/>
        </p:scale>
        <p:origin x="522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laboutiquedelpowerpoint.com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76AE757B-FA4E-0AEB-5092-7D9239C176C2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USA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40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Are We.wav"/>
            </a:hlinkClick>
            <a:extLst>
              <a:ext uri="{FF2B5EF4-FFF2-40B4-BE49-F238E27FC236}">
                <a16:creationId xmlns:a16="http://schemas.microsoft.com/office/drawing/2014/main" id="{DD4E5DAE-AC85-8589-0F08-A782DB39AC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4800" y="1484784"/>
            <a:ext cx="432048" cy="36248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B6ADCA0-AD1D-53E2-5BEE-99D7180501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46" y="548680"/>
            <a:ext cx="10843754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8EF57E5B-21DC-902B-782F-6BC9BF9ADA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367808" y="78787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B6A50FA0-E698-CC51-7985-C46B479F9D9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708444" y="19396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re W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Are W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C262552F-D2DE-77DD-1CF7-39E4F12BBE81}"/>
              </a:ext>
            </a:extLst>
          </p:cNvPr>
          <p:cNvSpPr/>
          <p:nvPr/>
        </p:nvSpPr>
        <p:spPr>
          <a:xfrm>
            <a:off x="0" y="5733256"/>
            <a:ext cx="12192000" cy="112474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3145203F-8CFB-0FF9-628B-0E0664ABFC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2" y="6046857"/>
            <a:ext cx="1235409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United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States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America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Etats-Unis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d'Amerique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Verenigde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Staten</a:t>
            </a:r>
            <a:r>
              <a:rPr lang="cs-CZ" altLang="cs-CZ" sz="2000" b="1" dirty="0">
                <a:solidFill>
                  <a:srgbClr val="FF0000"/>
                </a:solidFill>
              </a:rPr>
              <a:t> van Amerika  Stany </a:t>
            </a:r>
            <a:r>
              <a:rPr lang="cs-CZ" altLang="cs-CZ" sz="2000" b="1" dirty="0" err="1">
                <a:solidFill>
                  <a:srgbClr val="FF0000"/>
                </a:solidFill>
              </a:rPr>
              <a:t>Zjednoczone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Ameryki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Vereinigte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Staaten</a:t>
            </a:r>
            <a:r>
              <a:rPr lang="cs-CZ" altLang="cs-CZ" sz="2000" b="1" dirty="0">
                <a:solidFill>
                  <a:srgbClr val="FF0000"/>
                </a:solidFill>
              </a:rPr>
              <a:t> von Amerika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Estados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Unidos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América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Сполучені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Штати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Америки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EB5CCC-5541-7CAA-0185-63DD24EA7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25658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3465F94C-C2D1-F904-B9E8-E0BFDA87A504}"/>
              </a:ext>
            </a:extLst>
          </p:cNvPr>
          <p:cNvSpPr/>
          <p:nvPr/>
        </p:nvSpPr>
        <p:spPr>
          <a:xfrm>
            <a:off x="4079776" y="1046878"/>
            <a:ext cx="712879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Spojené státy americké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                               40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7" name="WordArt 4">
            <a:hlinkClick r:id="rId4"/>
            <a:extLst>
              <a:ext uri="{FF2B5EF4-FFF2-40B4-BE49-F238E27FC236}">
                <a16:creationId xmlns:a16="http://schemas.microsoft.com/office/drawing/2014/main" id="{B4BE6502-FD72-0841-4281-D17B158DCE6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415405" y="4157109"/>
            <a:ext cx="1907456" cy="1768951"/>
          </a:xfrm>
          <a:prstGeom prst="rect">
            <a:avLst/>
          </a:prstGeom>
        </p:spPr>
        <p:txBody>
          <a:bodyPr wrap="none" fromWordArt="1">
            <a:prstTxWarp prst="textStop">
              <a:avLst>
                <a:gd name="adj" fmla="val 22222"/>
              </a:avLst>
            </a:prstTxWarp>
          </a:bodyPr>
          <a:lstStyle/>
          <a:p>
            <a:pPr algn="ctr"/>
            <a:r>
              <a:rPr lang="cs-CZ" sz="2400" b="1" kern="10" dirty="0">
                <a:ln w="2857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USA</a:t>
            </a:r>
          </a:p>
          <a:p>
            <a:pPr algn="ctr"/>
            <a:endParaRPr lang="cs-CZ" sz="2400" b="1" kern="10" dirty="0">
              <a:ln w="28575">
                <a:solidFill>
                  <a:srgbClr val="FF0000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</p:transition>
    </mc:Choice>
    <mc:Fallback xmlns="">
      <p:transition spd="slow" advClick="0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3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92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EDE792-FB03-1351-33FC-66DE023C1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E86408-E2D1-09B6-DFE8-D036D35555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417AF3-E238-79F8-7927-5063114526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CACBF7-FCAB-BC3E-4186-988DB4BE2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0CED07-740A-1BF3-9B1E-C1DE42292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F12A67A-04B5-E127-F34F-22998CF0A4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DEE33A-2A51-191F-E012-85A34D114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D4C710-74FF-7E31-8C09-AAD936C40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58AD319-33E7-8BE9-FB9E-587445A4D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2DF0A7-8390-201C-3AFB-60DC74D44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C51E37-96BD-5C09-21A3-713E72C91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947B5A3-C26D-B18C-BEEE-10C2E61E0F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3CD79E-F72E-FCF8-06FA-A5AFDAC851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387F68-F30B-6D52-252B-F5EB5FCFDE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1A7356-7536-8DF3-2A3A-E3091B013B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2FACD1-0CA8-F390-99CA-0612552793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E2AB52-138C-A3E1-7A8A-481433BBA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AC5B44-FBF3-0019-566F-F1775AD53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A80961-81AC-BE08-3A3B-4F824ACFC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3D524DE-8699-0D10-A33C-15BFFA1AD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35E82C-9DC3-84FD-FEE0-B2AD91FCC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60882B-5318-05BF-5AFE-8412558623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76" y="548680"/>
            <a:ext cx="10789724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68DA1F-D03B-5AA1-0154-187FE45889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55877E-0187-9EB5-BDE6-C84DD0C605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762A5A-FF59-FB38-E086-4EC66D4DE0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A30AA1-0A9C-5CE7-31B1-C0203A63E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A87340-3086-3A7A-B057-F0A8A3633F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65A4682B-1B75-9C58-2F47-BF451376D6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EA06B96-3616-D2A7-3922-697C9DE35AC5}"/>
              </a:ext>
            </a:extLst>
          </p:cNvPr>
          <p:cNvSpPr/>
          <p:nvPr/>
        </p:nvSpPr>
        <p:spPr>
          <a:xfrm>
            <a:off x="7752184" y="98072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351</TotalTime>
  <Words>59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8" baseType="lpstr">
      <vt:lpstr>Arial</vt:lpstr>
      <vt:lpstr>Arial Black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2024-01-07T16:36:26Z</dcterms:modified>
</cp:coreProperties>
</file>