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8" r:id="rId5"/>
    <p:sldId id="299" r:id="rId6"/>
    <p:sldId id="300" r:id="rId7"/>
    <p:sldId id="291" r:id="rId8"/>
    <p:sldId id="294" r:id="rId9"/>
    <p:sldId id="305" r:id="rId10"/>
    <p:sldId id="296" r:id="rId11"/>
    <p:sldId id="304" r:id="rId12"/>
    <p:sldId id="314" r:id="rId13"/>
    <p:sldId id="302" r:id="rId14"/>
    <p:sldId id="306" r:id="rId15"/>
    <p:sldId id="307" r:id="rId16"/>
    <p:sldId id="310" r:id="rId17"/>
    <p:sldId id="295" r:id="rId18"/>
    <p:sldId id="301" r:id="rId19"/>
    <p:sldId id="315" r:id="rId20"/>
    <p:sldId id="313" r:id="rId21"/>
    <p:sldId id="312" r:id="rId22"/>
    <p:sldId id="311" r:id="rId23"/>
    <p:sldId id="308" r:id="rId24"/>
    <p:sldId id="298" r:id="rId25"/>
    <p:sldId id="293" r:id="rId26"/>
    <p:sldId id="292" r:id="rId27"/>
    <p:sldId id="285" r:id="rId28"/>
    <p:sldId id="288" r:id="rId29"/>
    <p:sldId id="287" r:id="rId30"/>
    <p:sldId id="289" r:id="rId31"/>
    <p:sldId id="31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F075B"/>
    <a:srgbClr val="F4D4E9"/>
    <a:srgbClr val="D454A6"/>
    <a:srgbClr val="FF66FF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C9C1860C-DDFA-6081-2489-551CE47B537C}"/>
              </a:ext>
            </a:extLst>
          </p:cNvPr>
          <p:cNvSpPr/>
          <p:nvPr/>
        </p:nvSpPr>
        <p:spPr>
          <a:xfrm>
            <a:off x="0" y="150017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 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63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France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360A960-9306-4AE8-B6F7-A4C1934DC4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294CABDC-2124-4400-A08B-0F89FC6C4AC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439816" y="764704"/>
            <a:ext cx="2304256" cy="79208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B3A59554-E0E1-429B-B97D-38B46869B36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799856" y="1808165"/>
            <a:ext cx="1656184" cy="54071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_REINE D'AUBRAC_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_REINE D'AUBRAC_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2367B3F0-BAF9-403A-90BD-6B6736D92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Text Box 6">
            <a:extLst>
              <a:ext uri="{FF2B5EF4-FFF2-40B4-BE49-F238E27FC236}">
                <a16:creationId xmlns:a16="http://schemas.microsoft.com/office/drawing/2014/main" id="{33843863-07EC-4F25-9DE9-039290807E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750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France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Frankrijk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Frankreich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França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Franţa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Franciaország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צרפת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45C5D880-2334-4772-A30E-AC69EA6C3C57}"/>
              </a:ext>
            </a:extLst>
          </p:cNvPr>
          <p:cNvSpPr/>
          <p:nvPr/>
        </p:nvSpPr>
        <p:spPr>
          <a:xfrm>
            <a:off x="6888088" y="548680"/>
            <a:ext cx="2967287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Francie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63</a:t>
            </a:r>
            <a:endParaRPr lang="es-ES" sz="44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D3A3B4-3215-40F5-969C-F1F492AEB0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55B80D-F25C-4745-8CBA-4C28E329CB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19922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8DD342E-BF44-4B30-88CC-DBFFD5944E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73608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A0E324-335B-4C61-A1B8-42C557051B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6201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E38FD69-DF3C-45F3-A6BF-129AFA19D1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8134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2BF436-E49A-4421-AEF3-1DD821F56D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1289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2CD95F-68DD-47A9-B55B-50B528E7E0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9821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27EFD8-8864-4039-90B9-A9382654CA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0643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364D5C7-2C39-4512-AEA7-28BBB360F0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041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92965A8-099F-4987-BDA4-2EA20AF703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794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7D7D58A-5A14-4422-9751-9E6105FDCB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973BD536-03F8-4BE7-BA66-A4E1A069C03E}"/>
              </a:ext>
            </a:extLst>
          </p:cNvPr>
          <p:cNvSpPr/>
          <p:nvPr/>
        </p:nvSpPr>
        <p:spPr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041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48645D-B5EF-4D5E-8713-DE842872DD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03267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297AC0D8-E06A-429C-8752-50C6E3BC6D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3007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CA65D9-D344-4968-B911-42A997BB4B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4134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154899-22F1-45F2-B54E-D9C4EEB2BE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38491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E62726-5622-4530-B2DF-47377936F5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01701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0F1C903-003B-496F-8ABA-CA450DC20A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1427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4A4C98-D8A8-4DFD-9621-1A69FDEC12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80920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3A7DD0-9760-409D-A797-4A3DEC1224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6567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8ED6FE-8309-4AB7-9A83-B75048DF2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9008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A737A9-AFF0-4AF4-8D6D-DA75AEFA93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039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A93A1F7-7695-4F7F-AB07-9421BE5BA8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0727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07CC730-3F94-4737-AA72-ED79088D53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2830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0DF2AE-73E2-481E-A922-1A839055CC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F459520-C08D-4DA2-98C6-73222ED50C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08AB77E5-9792-4A1C-82FB-4F54244C6D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>
            <a:extLst>
              <a:ext uri="{FF2B5EF4-FFF2-40B4-BE49-F238E27FC236}">
                <a16:creationId xmlns:a16="http://schemas.microsoft.com/office/drawing/2014/main" id="{422A4AA3-2C9E-4F2A-A422-176A36C55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B4901647-7EF3-460F-942E-4A394409C6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471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533D1575-DBCD-516B-C768-D585CF7C19D0}"/>
              </a:ext>
            </a:extLst>
          </p:cNvPr>
          <p:cNvSpPr/>
          <p:nvPr/>
        </p:nvSpPr>
        <p:spPr>
          <a:xfrm>
            <a:off x="4727848" y="764704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274</TotalTime>
  <Words>44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88</cp:revision>
  <dcterms:created xsi:type="dcterms:W3CDTF">2020-02-21T13:54:42Z</dcterms:created>
  <dcterms:modified xsi:type="dcterms:W3CDTF">2024-01-07T16:51:15Z</dcterms:modified>
</cp:coreProperties>
</file>