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98" r:id="rId10"/>
    <p:sldId id="287" r:id="rId11"/>
    <p:sldId id="302" r:id="rId12"/>
    <p:sldId id="301" r:id="rId13"/>
    <p:sldId id="316" r:id="rId14"/>
    <p:sldId id="300" r:id="rId15"/>
    <p:sldId id="305" r:id="rId16"/>
    <p:sldId id="299" r:id="rId17"/>
    <p:sldId id="297" r:id="rId18"/>
    <p:sldId id="296" r:id="rId19"/>
    <p:sldId id="295" r:id="rId20"/>
    <p:sldId id="294" r:id="rId21"/>
    <p:sldId id="307" r:id="rId22"/>
    <p:sldId id="306" r:id="rId23"/>
    <p:sldId id="304" r:id="rId24"/>
    <p:sldId id="310" r:id="rId25"/>
    <p:sldId id="309" r:id="rId26"/>
    <p:sldId id="317" r:id="rId27"/>
    <p:sldId id="312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41" autoAdjust="0"/>
    <p:restoredTop sz="94660"/>
  </p:normalViewPr>
  <p:slideViewPr>
    <p:cSldViewPr>
      <p:cViewPr varScale="1">
        <p:scale>
          <a:sx n="63" d="100"/>
          <a:sy n="63" d="100"/>
        </p:scale>
        <p:origin x="44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06.01.2024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850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09A40E0-EE17-F1D1-5251-DFFA2255059B}"/>
              </a:ext>
            </a:extLst>
          </p:cNvPr>
          <p:cNvSpPr/>
          <p:nvPr/>
        </p:nvSpPr>
        <p:spPr>
          <a:xfrm>
            <a:off x="0" y="1916831"/>
            <a:ext cx="12192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</a:t>
            </a:r>
          </a:p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51</a:t>
            </a:r>
          </a:p>
          <a:p>
            <a:pPr algn="ctr"/>
            <a:r>
              <a:rPr lang="fr-FR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Une promenade dans la nature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8BD7829-A09B-4C6B-8AFC-78DF45841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0BEA7DB-F4FF-47B5-98C6-12C38445B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440A525D-A314-F617-4E48-D5A0B261E4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029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34BA90D1-1839-16C7-524C-D59178D1BD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00932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43385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Rusian 2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Rusian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114126C-8B8D-465F-E578-63C1CF71D586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8B0447C2-7EED-BA5E-817F-C313AD6FD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37312"/>
            <a:ext cx="1219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 err="1">
                <a:solidFill>
                  <a:srgbClr val="FF0000"/>
                </a:solidFill>
              </a:rPr>
              <a:t>Rambling</a:t>
            </a:r>
            <a:r>
              <a:rPr lang="cs-CZ" altLang="cs-CZ" sz="1400" b="1" dirty="0">
                <a:solidFill>
                  <a:srgbClr val="FF0000"/>
                </a:solidFill>
              </a:rPr>
              <a:t> in </a:t>
            </a:r>
            <a:r>
              <a:rPr lang="cs-CZ" altLang="cs-CZ" sz="1400" b="1" dirty="0" err="1">
                <a:solidFill>
                  <a:srgbClr val="FF0000"/>
                </a:solidFill>
              </a:rPr>
              <a:t>the</a:t>
            </a:r>
            <a:r>
              <a:rPr lang="cs-CZ" altLang="cs-CZ" sz="1400" b="1" dirty="0">
                <a:solidFill>
                  <a:srgbClr val="FF0000"/>
                </a:solidFill>
              </a:rPr>
              <a:t> country   </a:t>
            </a:r>
            <a:r>
              <a:rPr lang="fr-FR" altLang="cs-CZ" sz="1400" b="1" dirty="0">
                <a:solidFill>
                  <a:srgbClr val="FF0000"/>
                </a:solidFill>
              </a:rPr>
              <a:t>Une promenade dans la nature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Wandelen</a:t>
            </a:r>
            <a:r>
              <a:rPr lang="cs-CZ" altLang="cs-CZ" sz="1400" b="1" dirty="0">
                <a:solidFill>
                  <a:srgbClr val="FF0000"/>
                </a:solidFill>
              </a:rPr>
              <a:t> in </a:t>
            </a:r>
            <a:r>
              <a:rPr lang="cs-CZ" altLang="cs-CZ" sz="1400" b="1" dirty="0" err="1">
                <a:solidFill>
                  <a:srgbClr val="FF0000"/>
                </a:solidFill>
              </a:rPr>
              <a:t>het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platteland</a:t>
            </a:r>
            <a:r>
              <a:rPr lang="cs-CZ" altLang="cs-CZ" sz="1400" b="1" dirty="0">
                <a:solidFill>
                  <a:srgbClr val="FF0000"/>
                </a:solidFill>
              </a:rPr>
              <a:t>     </a:t>
            </a:r>
            <a:r>
              <a:rPr lang="cs-CZ" altLang="cs-CZ" sz="14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auf</a:t>
            </a:r>
            <a:r>
              <a:rPr lang="cs-CZ" altLang="cs-CZ" sz="1400" b="1" dirty="0">
                <a:solidFill>
                  <a:srgbClr val="FF0000"/>
                </a:solidFill>
              </a:rPr>
              <a:t> dem </a:t>
            </a:r>
            <a:r>
              <a:rPr lang="cs-CZ" altLang="cs-CZ" sz="1400" b="1" dirty="0" err="1">
                <a:solidFill>
                  <a:srgbClr val="FF0000"/>
                </a:solidFill>
              </a:rPr>
              <a:t>Lande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Senderismo</a:t>
            </a:r>
            <a:r>
              <a:rPr lang="cs-CZ" altLang="cs-CZ" sz="1400" b="1" dirty="0">
                <a:solidFill>
                  <a:srgbClr val="FF0000"/>
                </a:solidFill>
              </a:rPr>
              <a:t> en el </a:t>
            </a:r>
            <a:r>
              <a:rPr lang="cs-CZ" altLang="cs-CZ" sz="1400" b="1" dirty="0" err="1">
                <a:solidFill>
                  <a:srgbClr val="FF0000"/>
                </a:solidFill>
              </a:rPr>
              <a:t>campo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Divagar</a:t>
            </a:r>
            <a:r>
              <a:rPr lang="cs-CZ" altLang="cs-CZ" sz="1400" b="1" dirty="0">
                <a:solidFill>
                  <a:srgbClr val="FF0000"/>
                </a:solidFill>
              </a:rPr>
              <a:t> na </a:t>
            </a:r>
            <a:r>
              <a:rPr lang="cs-CZ" altLang="cs-CZ" sz="1400" b="1" dirty="0" err="1">
                <a:solidFill>
                  <a:srgbClr val="FF0000"/>
                </a:solidFill>
              </a:rPr>
              <a:t>zona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rural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Wędrówek</a:t>
            </a:r>
            <a:r>
              <a:rPr lang="cs-CZ" altLang="cs-CZ" sz="1400" b="1" dirty="0">
                <a:solidFill>
                  <a:srgbClr val="FF0000"/>
                </a:solidFill>
              </a:rPr>
              <a:t> w </a:t>
            </a:r>
            <a:r>
              <a:rPr lang="cs-CZ" altLang="cs-CZ" sz="1400" b="1" dirty="0" err="1">
                <a:solidFill>
                  <a:srgbClr val="FF0000"/>
                </a:solidFill>
              </a:rPr>
              <a:t>okolicach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Căţărător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în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mediul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rural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Zavaros</a:t>
            </a:r>
            <a:r>
              <a:rPr lang="cs-CZ" altLang="cs-CZ" sz="1400" b="1" dirty="0">
                <a:solidFill>
                  <a:srgbClr val="FF0000"/>
                </a:solidFill>
              </a:rPr>
              <a:t> a </a:t>
            </a:r>
            <a:r>
              <a:rPr lang="cs-CZ" altLang="cs-CZ" sz="1400" b="1" dirty="0" err="1">
                <a:solidFill>
                  <a:srgbClr val="FF0000"/>
                </a:solidFill>
              </a:rPr>
              <a:t>vidéken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Başıboş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kırsal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Πεζο</a:t>
            </a:r>
            <a:r>
              <a:rPr lang="cs-CZ" altLang="cs-CZ" sz="1400" b="1" dirty="0">
                <a:solidFill>
                  <a:srgbClr val="FF0000"/>
                </a:solidFill>
              </a:rPr>
              <a:t>πορία στην εξοχή  Senderisme al camp   Bujno na podeželju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475E42-4797-FB73-D610-6135E6327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5242"/>
            <a:ext cx="10873208" cy="562460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A95BE3A-C513-D90B-0FEF-2DA510F2F232}"/>
              </a:ext>
            </a:extLst>
          </p:cNvPr>
          <p:cNvSpPr/>
          <p:nvPr/>
        </p:nvSpPr>
        <p:spPr>
          <a:xfrm>
            <a:off x="2855640" y="5374957"/>
            <a:ext cx="619268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Toulky přírodou 51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EB93B9-F8DB-E8D4-96C9-A63E54564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AB627D-3D95-4200-5E66-3CFE933CF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392919-406F-815E-25CB-948E7F875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0619591-F081-43B0-B5FC-DBF97AADA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ECA48C1-09A1-D1B3-F293-AA7CF4A15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055469-CE82-EA44-AE77-A86453924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553115-C42F-87FF-A20A-31E0E3C71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77BE92D-91CB-11A9-A417-9E36F95C9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BA1402-BFBC-95C8-1DA5-9B810E404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766FA7-7BE9-DED3-8CED-D51002750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516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1A32C86-50B9-9CDC-83EA-66B45274F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115BE2-D024-EFE9-96D3-919A5ABB0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DA4B8E-5D24-BA57-BDAE-160BEE4C7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14C8E4-8265-7DE2-E996-E940CB812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6E9F79-9252-96B1-1A7F-CCF78188E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1EAC7E-D4E5-BCDC-BA02-73C75177A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C42BD2-ECA5-93AB-A59F-672BB6E8D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67E494-5378-57B4-0C91-9EB68B6D5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10D8D6-3D61-9EB2-245E-ABD7A9DDA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5FB66F-87D3-552A-6065-8531A6A84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5EBF0F-CAE7-0010-BD6C-33E3F4D82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07D5D3-D08A-FBF4-576D-2246590929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BB5D5C-1554-0B76-9758-A81B5AB13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1620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1E5B11-1523-2E55-2585-87E3ED32D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B5030D-51A9-38F2-21B7-6BC9EB1ED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91B0A3-9A9D-94D3-F756-005B0EB38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62AEB6-86F0-2D41-8CDD-416A77291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D2550557-F243-8795-C2DE-2090D9B70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A97FF5C-F0A3-DDC1-777D-0F76F8C01DA1}"/>
              </a:ext>
            </a:extLst>
          </p:cNvPr>
          <p:cNvSpPr/>
          <p:nvPr/>
        </p:nvSpPr>
        <p:spPr>
          <a:xfrm>
            <a:off x="4393704" y="764704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84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2024-01-06T14:13:24Z</dcterms:modified>
</cp:coreProperties>
</file>