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77" r:id="rId4"/>
    <p:sldId id="276" r:id="rId5"/>
    <p:sldId id="275" r:id="rId6"/>
    <p:sldId id="274" r:id="rId7"/>
    <p:sldId id="273" r:id="rId8"/>
    <p:sldId id="272" r:id="rId9"/>
    <p:sldId id="271" r:id="rId10"/>
    <p:sldId id="270" r:id="rId11"/>
    <p:sldId id="269" r:id="rId12"/>
    <p:sldId id="268" r:id="rId13"/>
    <p:sldId id="267" r:id="rId14"/>
    <p:sldId id="266" r:id="rId15"/>
    <p:sldId id="265" r:id="rId16"/>
    <p:sldId id="264" r:id="rId17"/>
    <p:sldId id="263" r:id="rId18"/>
    <p:sldId id="262" r:id="rId19"/>
    <p:sldId id="261" r:id="rId20"/>
    <p:sldId id="260" r:id="rId21"/>
    <p:sldId id="259" r:id="rId22"/>
    <p:sldId id="258" r:id="rId23"/>
    <p:sldId id="25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3" autoAdjust="0"/>
    <p:restoredTop sz="94660"/>
  </p:normalViewPr>
  <p:slideViewPr>
    <p:cSldViewPr snapToGrid="0">
      <p:cViewPr varScale="1">
        <p:scale>
          <a:sx n="78" d="100"/>
          <a:sy n="78" d="100"/>
        </p:scale>
        <p:origin x="53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6DA4DC-B8F0-BF10-60A9-FB5D31FB6D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A0ABB1B-A55D-3A9E-076E-FC6C585D08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D0EB7A-3B83-43BB-0AD2-EAC046779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40CD1-2AA5-48E6-A769-3F8A20023E16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2B94AA-7637-3314-D380-AC0EA4890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6E4F2C-7465-7708-19E6-110B70935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FD26F-191A-4743-B90B-10B7F06F7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139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B816F2-6807-E794-F25D-30B2C006A9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E10B7E6-CD4E-BBCB-A797-AF2192E856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B260936-7A91-4259-4F49-8484F1EA2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40CD1-2AA5-48E6-A769-3F8A20023E16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74E187A-6682-11F2-8F30-54DF34E18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96F6B1-0B30-D087-477C-3991FD0A3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FD26F-191A-4743-B90B-10B7F06F7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721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82BDDF-8844-2810-5CD4-05A0485B7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4802461-5B89-7C94-D810-F50D23A980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0090D3-9461-45F2-641E-FB981CFEF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40CD1-2AA5-48E6-A769-3F8A20023E16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51A0C2-6C3A-98F2-00CB-3175837FC2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CD65F66-0F57-67F6-1A17-916F3D732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FD26F-191A-4743-B90B-10B7F06F7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64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EB4340-CB63-21A5-725D-6A6FB0944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864601E-B15B-2E10-2817-41FF652C70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E462A73-526C-C328-134B-215EC766FF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26AB363-62C0-F922-0F71-14F550A23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40CD1-2AA5-48E6-A769-3F8A20023E16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7D05DAA-9AA2-784A-FC8C-C2AB3FDDA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206599C-3AF0-49A8-071E-08FE3EB58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FD26F-191A-4743-B90B-10B7F06F7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721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BB276D-07C0-8684-34BE-5FEEF15C5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8540527-2FCC-DC10-A12D-C40BB76954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7F4FEE8-DACB-123A-9CCA-DD5471CA27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4313F21-5DC6-2646-D6AF-D0FB7D1FBA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2701AE9-0AF1-7688-3B0F-40ED072827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3CB17E6-541E-6421-EA70-4CBBC88A3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40CD1-2AA5-48E6-A769-3F8A20023E16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EE1A743-0EE4-2473-1E5E-58F5C6B4A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4040B70-6E1B-F283-8CA2-FDB52992C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FD26F-191A-4743-B90B-10B7F06F7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9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3D7D1B-121B-AF0B-12F5-21990A9F2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34C9A0D-2BDD-0AE6-2798-A50D327DB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40CD1-2AA5-48E6-A769-3F8A20023E16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868B9A8-D4EC-4FBC-2011-64C9AB934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39E3F88-9B33-0446-60DD-F80EBB3BE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FD26F-191A-4743-B90B-10B7F06F7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6087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29C0F92-8344-1EB2-7A8C-E483A04F8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40CD1-2AA5-48E6-A769-3F8A20023E16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EF6B3DF-BBDC-7F0F-10B4-4521F9E7C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0445C57-85FF-A78C-8678-3EA80BE8AB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FD26F-191A-4743-B90B-10B7F06F7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63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E26575-DD85-4125-873E-7586425A9B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874EAFA-10F1-48F3-FEAB-2080961E7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71BAEF6-9F78-DA98-3B87-3147FD005A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CACAB96-61FA-A079-993F-C8DD5A255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40CD1-2AA5-48E6-A769-3F8A20023E16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6B7CC4-3BA0-D66B-05F8-640E0C429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2DCDDC2-1236-5A94-20B9-E8124D2354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FD26F-191A-4743-B90B-10B7F06F7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723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FF64D0-7B64-582C-C314-F3C3F3D98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E70FE7E-734A-50E3-FD70-1C257232CD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C5692AC-61CC-1D74-BA46-E7D05A43E9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103DD7E-1617-031A-56B0-61BC422BB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40CD1-2AA5-48E6-A769-3F8A20023E16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35CA880-2CF0-FD85-2D55-4750BB8DB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A606B97-623E-1F15-575C-3B84DF3B4A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FD26F-191A-4743-B90B-10B7F06F7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490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08E398-BB93-7024-E1A3-4E8125482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97B6918-52D2-72C1-8F47-367F3A42CF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C67D49-9316-BF08-AF79-84B9C6582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40CD1-2AA5-48E6-A769-3F8A20023E16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B2B37E-C5EA-211A-7ECF-5F624985E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AE72159-F6B0-C66B-FB5E-C3D352AEAD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FD26F-191A-4743-B90B-10B7F06F7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060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7E221E1-68E0-128A-D852-CE511F1292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1C1E17F-ED99-6371-B6B8-36011EE749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F250E3F-68F1-6D70-2942-6053C01EE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40CD1-2AA5-48E6-A769-3F8A20023E16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3DD2CD-EF7C-AD48-2812-14D3F5B49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797A40-1626-867A-1663-7C9522F2B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1FD26F-191A-4743-B90B-10B7F06F7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5335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0EC2D4F-41AD-7411-88D8-366AA06DA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46A6538-BBE8-B192-661E-3593375A48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5DCDA0-C25C-BF70-7368-5D5A4CCDAE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140CD1-2AA5-48E6-A769-3F8A20023E16}" type="datetimeFigureOut">
              <a:rPr lang="fr-FR" smtClean="0"/>
              <a:t>04/01/2024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B363E1-24C9-9AF7-789E-55C8FA1B0E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06F873-FD08-B505-E671-A357359133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FD26F-191A-4743-B90B-10B7F06F7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60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voiture&#10;&#10;Description générée automatiquement">
            <a:extLst>
              <a:ext uri="{FF2B5EF4-FFF2-40B4-BE49-F238E27FC236}">
                <a16:creationId xmlns:a16="http://schemas.microsoft.com/office/drawing/2014/main" id="{88AF3C63-1EA6-ABCB-CE96-F41CAC3B24C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9733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9F59E92-1E5D-2C95-A05E-01468F0523E7}"/>
              </a:ext>
            </a:extLst>
          </p:cNvPr>
          <p:cNvSpPr txBox="1"/>
          <p:nvPr/>
        </p:nvSpPr>
        <p:spPr>
          <a:xfrm>
            <a:off x="2217420" y="369000"/>
            <a:ext cx="8561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Propose </a:t>
            </a:r>
            <a:r>
              <a:rPr lang="fr-FR" sz="2400" b="1" dirty="0" err="1"/>
              <a:t>Saint-Pé</a:t>
            </a:r>
            <a:r>
              <a:rPr lang="fr-FR" sz="2400" b="1" dirty="0"/>
              <a:t> - De Bigorre (Hautes- Pyrénées)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2C21FC0-FE44-876D-239C-25B55084A053}"/>
              </a:ext>
            </a:extLst>
          </p:cNvPr>
          <p:cNvSpPr txBox="1"/>
          <p:nvPr/>
        </p:nvSpPr>
        <p:spPr>
          <a:xfrm>
            <a:off x="2777490" y="914401"/>
            <a:ext cx="7200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Saint-</a:t>
            </a:r>
            <a:r>
              <a:rPr lang="fr-FR" sz="2400" b="1" dirty="0" err="1"/>
              <a:t>Peter's</a:t>
            </a:r>
            <a:r>
              <a:rPr lang="fr-FR" sz="2400" b="1" dirty="0"/>
              <a:t> </a:t>
            </a:r>
            <a:r>
              <a:rPr lang="fr-FR" sz="2400" b="1" dirty="0" err="1"/>
              <a:t>church</a:t>
            </a:r>
            <a:r>
              <a:rPr lang="fr-FR" sz="2400" b="1" dirty="0"/>
              <a:t> of Saint-Pé-de-Bigorre (Hautes-Pyrénées, Midi-Pyrénées, France).</a:t>
            </a:r>
          </a:p>
        </p:txBody>
      </p:sp>
    </p:spTree>
    <p:extLst>
      <p:ext uri="{BB962C8B-B14F-4D97-AF65-F5344CB8AC3E}">
        <p14:creationId xmlns:p14="http://schemas.microsoft.com/office/powerpoint/2010/main" val="151419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  <p:sndAc>
          <p:stSnd>
            <p:snd r:embed="rId2" name="Lou Cantou par les Cabrettes et Accordéons des Burons de Pailherols.wav"/>
          </p:stSnd>
        </p:sndAc>
      </p:transition>
    </mc:Choice>
    <mc:Fallback>
      <p:transition spd="slow" advClick="0" advTm="9000">
        <p:fade/>
        <p:sndAc>
          <p:stSnd>
            <p:snd r:embed="rId2" name="Lou Cantou par les Cabrettes et Accordéons des Burons de Pailherol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771D6DE-2110-D124-29A0-BC3D468866F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Saint-Pé-de-Bigorre est une commune française située dans l'ouest du département des Hautes-Pyrénées, en région Occitanie. Sur le plan historique et culturel, la commune est dans l’ancien comté de Bigorre, comté historique des Pyrénées françaises et de Gascogne.</a:t>
            </a:r>
          </a:p>
        </p:txBody>
      </p:sp>
    </p:spTree>
    <p:extLst>
      <p:ext uri="{BB962C8B-B14F-4D97-AF65-F5344CB8AC3E}">
        <p14:creationId xmlns:p14="http://schemas.microsoft.com/office/powerpoint/2010/main" val="357094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rte, texte, atlas&#10;&#10;Description générée automatiquement">
            <a:extLst>
              <a:ext uri="{FF2B5EF4-FFF2-40B4-BE49-F238E27FC236}">
                <a16:creationId xmlns:a16="http://schemas.microsoft.com/office/drawing/2014/main" id="{9C983E23-A257-8BB0-6707-1E0445FAC1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3020" y="548047"/>
            <a:ext cx="7200000" cy="576190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582EDD-B7DB-8A1F-7FD7-F446C4B3F0AD}"/>
              </a:ext>
            </a:extLst>
          </p:cNvPr>
          <p:cNvSpPr txBox="1"/>
          <p:nvPr/>
        </p:nvSpPr>
        <p:spPr>
          <a:xfrm>
            <a:off x="8881110" y="2651760"/>
            <a:ext cx="33108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Carte de la commune de Saint-Pé-de-Bigorre et des proches communes.</a:t>
            </a:r>
          </a:p>
        </p:txBody>
      </p:sp>
    </p:spTree>
    <p:extLst>
      <p:ext uri="{BB962C8B-B14F-4D97-AF65-F5344CB8AC3E}">
        <p14:creationId xmlns:p14="http://schemas.microsoft.com/office/powerpoint/2010/main" val="86343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bâtiment&#10;&#10;Description générée automatiquement">
            <a:extLst>
              <a:ext uri="{FF2B5EF4-FFF2-40B4-BE49-F238E27FC236}">
                <a16:creationId xmlns:a16="http://schemas.microsoft.com/office/drawing/2014/main" id="{5522948D-3098-B777-034C-E8B0AA7164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093" y="369000"/>
            <a:ext cx="10407813" cy="61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CA20AB-A4AE-7B7A-9A2E-703B3C9F45E1}"/>
              </a:ext>
            </a:extLst>
          </p:cNvPr>
          <p:cNvSpPr txBox="1"/>
          <p:nvPr/>
        </p:nvSpPr>
        <p:spPr>
          <a:xfrm>
            <a:off x="4057650" y="369000"/>
            <a:ext cx="5749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pont au-dessus du gave de Pau.</a:t>
            </a:r>
          </a:p>
        </p:txBody>
      </p:sp>
    </p:spTree>
    <p:extLst>
      <p:ext uri="{BB962C8B-B14F-4D97-AF65-F5344CB8AC3E}">
        <p14:creationId xmlns:p14="http://schemas.microsoft.com/office/powerpoint/2010/main" val="1825773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BB25C741-CB65-6063-61B6-BA4ACC3021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5232" y="369000"/>
            <a:ext cx="8841535" cy="6120000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9DA06A-1F24-5AAD-EB33-CC1372F65C2C}"/>
              </a:ext>
            </a:extLst>
          </p:cNvPr>
          <p:cNvSpPr txBox="1"/>
          <p:nvPr/>
        </p:nvSpPr>
        <p:spPr>
          <a:xfrm>
            <a:off x="2320290" y="369000"/>
            <a:ext cx="7978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Passage à niveau de Saint-Pé-de-Bigorre (Hautes-Pyrénées</a:t>
            </a:r>
            <a:r>
              <a:rPr lang="fr-F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13137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che, bâtiment, ciel&#10;&#10;Description générée automatiquement">
            <a:extLst>
              <a:ext uri="{FF2B5EF4-FFF2-40B4-BE49-F238E27FC236}">
                <a16:creationId xmlns:a16="http://schemas.microsoft.com/office/drawing/2014/main" id="{790273F5-668C-B8B2-1196-4B0D509318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122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989CC5-A6C8-190B-3EA9-5C9913D8CB33}"/>
              </a:ext>
            </a:extLst>
          </p:cNvPr>
          <p:cNvSpPr txBox="1"/>
          <p:nvPr/>
        </p:nvSpPr>
        <p:spPr>
          <a:xfrm>
            <a:off x="3245100" y="369000"/>
            <a:ext cx="69303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Pont de Saint-Pé-de-Bigorre (Hautes-Pyrénées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79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iste, train, ciel&#10;&#10;Description générée automatiquement">
            <a:extLst>
              <a:ext uri="{FF2B5EF4-FFF2-40B4-BE49-F238E27FC236}">
                <a16:creationId xmlns:a16="http://schemas.microsoft.com/office/drawing/2014/main" id="{C40C08FD-9475-AF30-D092-8E0B0DF46F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265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739532-A3FF-0006-C31F-771D22F89C9A}"/>
              </a:ext>
            </a:extLst>
          </p:cNvPr>
          <p:cNvSpPr txBox="1"/>
          <p:nvPr/>
        </p:nvSpPr>
        <p:spPr>
          <a:xfrm>
            <a:off x="3165090" y="369000"/>
            <a:ext cx="7147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: </a:t>
            </a:r>
            <a:r>
              <a:rPr lang="fr-FR" sz="2400" b="1" dirty="0"/>
              <a:t>Voie ferrée (Saint-Pé-de-Bigorre, Hautes-Pyrénées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99849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aison, ciel&#10;&#10;Description générée automatiquement">
            <a:extLst>
              <a:ext uri="{FF2B5EF4-FFF2-40B4-BE49-F238E27FC236}">
                <a16:creationId xmlns:a16="http://schemas.microsoft.com/office/drawing/2014/main" id="{2777ECC8-3BDD-59D1-E618-0E427E1548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945" y="369000"/>
            <a:ext cx="8922109" cy="612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85A941-1B9F-F781-85BE-4090D9DBBF60}"/>
              </a:ext>
            </a:extLst>
          </p:cNvPr>
          <p:cNvSpPr txBox="1"/>
          <p:nvPr/>
        </p:nvSpPr>
        <p:spPr>
          <a:xfrm>
            <a:off x="3040380" y="369000"/>
            <a:ext cx="7052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Gare de Saint-Pé-de-Bigorre (Hautes-Pyrénées)</a:t>
            </a:r>
          </a:p>
        </p:txBody>
      </p:sp>
    </p:spTree>
    <p:extLst>
      <p:ext uri="{BB962C8B-B14F-4D97-AF65-F5344CB8AC3E}">
        <p14:creationId xmlns:p14="http://schemas.microsoft.com/office/powerpoint/2010/main" val="61528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663CFB25-F567-1692-20A7-0DBF5D83C9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8165" y="369000"/>
            <a:ext cx="8598908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4B3220-E907-2958-1096-EED1C2DA6606}"/>
              </a:ext>
            </a:extLst>
          </p:cNvPr>
          <p:cNvSpPr txBox="1"/>
          <p:nvPr/>
        </p:nvSpPr>
        <p:spPr>
          <a:xfrm>
            <a:off x="5465013" y="369000"/>
            <a:ext cx="5052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mairie</a:t>
            </a:r>
          </a:p>
        </p:txBody>
      </p:sp>
    </p:spTree>
    <p:extLst>
      <p:ext uri="{BB962C8B-B14F-4D97-AF65-F5344CB8AC3E}">
        <p14:creationId xmlns:p14="http://schemas.microsoft.com/office/powerpoint/2010/main" val="103902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9F94A33A-14B1-C18E-D6C8-CB9F853C94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000" y="478110"/>
            <a:ext cx="8856000" cy="59017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E94649-6BC0-978D-8FD4-285F5A1B5190}"/>
              </a:ext>
            </a:extLst>
          </p:cNvPr>
          <p:cNvSpPr txBox="1"/>
          <p:nvPr/>
        </p:nvSpPr>
        <p:spPr>
          <a:xfrm>
            <a:off x="4343400" y="5918225"/>
            <a:ext cx="571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Mairie et office du tourisme.</a:t>
            </a:r>
          </a:p>
        </p:txBody>
      </p:sp>
    </p:spTree>
    <p:extLst>
      <p:ext uri="{BB962C8B-B14F-4D97-AF65-F5344CB8AC3E}">
        <p14:creationId xmlns:p14="http://schemas.microsoft.com/office/powerpoint/2010/main" val="325146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sol&#10;&#10;Description générée automatiquement">
            <a:extLst>
              <a:ext uri="{FF2B5EF4-FFF2-40B4-BE49-F238E27FC236}">
                <a16:creationId xmlns:a16="http://schemas.microsoft.com/office/drawing/2014/main" id="{86F357E9-90F5-3828-15D4-068996F8F4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4076" y="211995"/>
            <a:ext cx="4824000" cy="643401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0F83DC-FC34-CB7C-077C-FDA43DFDC3FA}"/>
              </a:ext>
            </a:extLst>
          </p:cNvPr>
          <p:cNvSpPr txBox="1"/>
          <p:nvPr/>
        </p:nvSpPr>
        <p:spPr>
          <a:xfrm>
            <a:off x="8625484" y="4114800"/>
            <a:ext cx="3348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Fontaine et place.</a:t>
            </a:r>
          </a:p>
        </p:txBody>
      </p:sp>
    </p:spTree>
    <p:extLst>
      <p:ext uri="{BB962C8B-B14F-4D97-AF65-F5344CB8AC3E}">
        <p14:creationId xmlns:p14="http://schemas.microsoft.com/office/powerpoint/2010/main" val="28139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9CA1F836-7E13-40B3-95A7-00E728351B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4839" y="207000"/>
            <a:ext cx="4817944" cy="644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43D014-DCC0-D92E-0D9B-DC3854F3DC81}"/>
              </a:ext>
            </a:extLst>
          </p:cNvPr>
          <p:cNvSpPr txBox="1"/>
          <p:nvPr/>
        </p:nvSpPr>
        <p:spPr>
          <a:xfrm>
            <a:off x="742950" y="4103370"/>
            <a:ext cx="3246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L'église Saint-Pierre.</a:t>
            </a:r>
          </a:p>
        </p:txBody>
      </p:sp>
    </p:spTree>
    <p:extLst>
      <p:ext uri="{BB962C8B-B14F-4D97-AF65-F5344CB8AC3E}">
        <p14:creationId xmlns:p14="http://schemas.microsoft.com/office/powerpoint/2010/main" val="372765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Description générée automatiquement">
            <a:extLst>
              <a:ext uri="{FF2B5EF4-FFF2-40B4-BE49-F238E27FC236}">
                <a16:creationId xmlns:a16="http://schemas.microsoft.com/office/drawing/2014/main" id="{12672E72-DC30-CA54-6181-415AB73D89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6930" y="369000"/>
            <a:ext cx="8160000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1B85C9-DBEF-667E-87A7-C48A8F528433}"/>
              </a:ext>
            </a:extLst>
          </p:cNvPr>
          <p:cNvSpPr txBox="1"/>
          <p:nvPr/>
        </p:nvSpPr>
        <p:spPr>
          <a:xfrm>
            <a:off x="2388870" y="5745271"/>
            <a:ext cx="78780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Rue du Corps Franc </a:t>
            </a:r>
            <a:r>
              <a:rPr lang="fr-FR" sz="2400" b="1" dirty="0" err="1">
                <a:solidFill>
                  <a:schemeClr val="bg1"/>
                </a:solidFill>
              </a:rPr>
              <a:t>Pommies</a:t>
            </a:r>
            <a:r>
              <a:rPr lang="fr-FR" sz="2400" b="1" dirty="0">
                <a:solidFill>
                  <a:schemeClr val="bg1"/>
                </a:solidFill>
              </a:rPr>
              <a:t>, Saint-Pé-de-Bigorre, Hautes-Pyrénées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416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tour&#10;&#10;Description générée automatiquement">
            <a:extLst>
              <a:ext uri="{FF2B5EF4-FFF2-40B4-BE49-F238E27FC236}">
                <a16:creationId xmlns:a16="http://schemas.microsoft.com/office/drawing/2014/main" id="{8F0C9470-21AB-63E9-4A93-E3222C5FBD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5041" y="188549"/>
            <a:ext cx="3420000" cy="6480901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728686-5F63-01C1-56EC-2EB8379F5B31}"/>
              </a:ext>
            </a:extLst>
          </p:cNvPr>
          <p:cNvSpPr txBox="1"/>
          <p:nvPr/>
        </p:nvSpPr>
        <p:spPr>
          <a:xfrm>
            <a:off x="697230" y="3429000"/>
            <a:ext cx="27660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Saint-Michel de </a:t>
            </a:r>
            <a:r>
              <a:rPr lang="fr-FR" sz="2400" b="1" dirty="0" err="1"/>
              <a:t>Rieulhès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67521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ADD43230-C3CF-A58B-1E0E-7DC51E6C79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5605" y="285769"/>
            <a:ext cx="10500789" cy="6120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DF3684-C309-D282-DA23-D145B8057F30}"/>
              </a:ext>
            </a:extLst>
          </p:cNvPr>
          <p:cNvSpPr txBox="1"/>
          <p:nvPr/>
        </p:nvSpPr>
        <p:spPr>
          <a:xfrm>
            <a:off x="8481060" y="285769"/>
            <a:ext cx="33261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Chapelle Saint-Marc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1019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statue, plante&#10;&#10;Description générée automatiquement">
            <a:extLst>
              <a:ext uri="{FF2B5EF4-FFF2-40B4-BE49-F238E27FC236}">
                <a16:creationId xmlns:a16="http://schemas.microsoft.com/office/drawing/2014/main" id="{C766C7C7-3EF6-9712-1AFA-E2A74FB500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5421" y="369000"/>
            <a:ext cx="6301157" cy="61200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1807EB-9DA2-B903-A20E-9FEE3DEF417F}"/>
              </a:ext>
            </a:extLst>
          </p:cNvPr>
          <p:cNvSpPr txBox="1"/>
          <p:nvPr/>
        </p:nvSpPr>
        <p:spPr>
          <a:xfrm>
            <a:off x="9406890" y="3794760"/>
            <a:ext cx="27851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monument aux morts municipal.</a:t>
            </a:r>
          </a:p>
        </p:txBody>
      </p:sp>
    </p:spTree>
    <p:extLst>
      <p:ext uri="{BB962C8B-B14F-4D97-AF65-F5344CB8AC3E}">
        <p14:creationId xmlns:p14="http://schemas.microsoft.com/office/powerpoint/2010/main" val="359388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ciel&#10;&#10;Description générée automatiquement">
            <a:extLst>
              <a:ext uri="{FF2B5EF4-FFF2-40B4-BE49-F238E27FC236}">
                <a16:creationId xmlns:a16="http://schemas.microsoft.com/office/drawing/2014/main" id="{1AFE786F-96B4-4B2D-6528-F7675648AA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6415" y="369000"/>
            <a:ext cx="7541376" cy="612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87D550-4407-F5F0-6039-2ED4C15629CB}"/>
              </a:ext>
            </a:extLst>
          </p:cNvPr>
          <p:cNvSpPr txBox="1"/>
          <p:nvPr/>
        </p:nvSpPr>
        <p:spPr>
          <a:xfrm>
            <a:off x="377190" y="4183380"/>
            <a:ext cx="2453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Plus de détails</a:t>
            </a:r>
          </a:p>
          <a:p>
            <a:r>
              <a:rPr lang="fr-FR" sz="2400" b="1" dirty="0"/>
              <a:t>Le lavoir de la mairie.</a:t>
            </a:r>
          </a:p>
        </p:txBody>
      </p:sp>
    </p:spTree>
    <p:extLst>
      <p:ext uri="{BB962C8B-B14F-4D97-AF65-F5344CB8AC3E}">
        <p14:creationId xmlns:p14="http://schemas.microsoft.com/office/powerpoint/2010/main" val="315698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ierre, bâtiment, grave&#10;&#10;Description générée automatiquement">
            <a:extLst>
              <a:ext uri="{FF2B5EF4-FFF2-40B4-BE49-F238E27FC236}">
                <a16:creationId xmlns:a16="http://schemas.microsoft.com/office/drawing/2014/main" id="{D5FE64C5-45BF-81FF-D9BE-ABF22C209A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664" y="369000"/>
            <a:ext cx="8684712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8BB201-304B-1E53-D30C-4025F82174A1}"/>
              </a:ext>
            </a:extLst>
          </p:cNvPr>
          <p:cNvSpPr txBox="1"/>
          <p:nvPr/>
        </p:nvSpPr>
        <p:spPr>
          <a:xfrm>
            <a:off x="4594860" y="6027335"/>
            <a:ext cx="6963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lavoir du Bout du Pont.</a:t>
            </a:r>
          </a:p>
        </p:txBody>
      </p:sp>
    </p:spTree>
    <p:extLst>
      <p:ext uri="{BB962C8B-B14F-4D97-AF65-F5344CB8AC3E}">
        <p14:creationId xmlns:p14="http://schemas.microsoft.com/office/powerpoint/2010/main" val="356461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ierre, herbe&#10;&#10;Description générée automatiquement">
            <a:extLst>
              <a:ext uri="{FF2B5EF4-FFF2-40B4-BE49-F238E27FC236}">
                <a16:creationId xmlns:a16="http://schemas.microsoft.com/office/drawing/2014/main" id="{93115DCC-6134-4E1B-D3E6-99A0C2E863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0969" y="369000"/>
            <a:ext cx="9130061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7B080F3-D537-5749-BE66-3A5FD819B8F5}"/>
              </a:ext>
            </a:extLst>
          </p:cNvPr>
          <p:cNvSpPr txBox="1"/>
          <p:nvPr/>
        </p:nvSpPr>
        <p:spPr>
          <a:xfrm>
            <a:off x="4000500" y="272087"/>
            <a:ext cx="4594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lavoir sous le séminaire.</a:t>
            </a:r>
          </a:p>
        </p:txBody>
      </p:sp>
    </p:spTree>
    <p:extLst>
      <p:ext uri="{BB962C8B-B14F-4D97-AF65-F5344CB8AC3E}">
        <p14:creationId xmlns:p14="http://schemas.microsoft.com/office/powerpoint/2010/main" val="2457651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escaliers&#10;&#10;Description générée automatiquement">
            <a:extLst>
              <a:ext uri="{FF2B5EF4-FFF2-40B4-BE49-F238E27FC236}">
                <a16:creationId xmlns:a16="http://schemas.microsoft.com/office/drawing/2014/main" id="{624937CB-04E0-618E-ECA4-6B35651C44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0005" y="369000"/>
            <a:ext cx="8289517" cy="612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25F6A0-D42F-46E3-4CBB-F712A997ADAF}"/>
              </a:ext>
            </a:extLst>
          </p:cNvPr>
          <p:cNvSpPr txBox="1"/>
          <p:nvPr/>
        </p:nvSpPr>
        <p:spPr>
          <a:xfrm>
            <a:off x="674370" y="4629151"/>
            <a:ext cx="28460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lavoir de </a:t>
            </a:r>
            <a:r>
              <a:rPr lang="fr-FR" sz="2400" b="1" dirty="0" err="1">
                <a:solidFill>
                  <a:srgbClr val="FFFF00"/>
                </a:solidFill>
              </a:rPr>
              <a:t>Sembres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61295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bâtiment&#10;&#10;Description générée automatiquement">
            <a:extLst>
              <a:ext uri="{FF2B5EF4-FFF2-40B4-BE49-F238E27FC236}">
                <a16:creationId xmlns:a16="http://schemas.microsoft.com/office/drawing/2014/main" id="{C5DD4FF5-ED0F-87A7-149E-C7880A35D9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279" y="369000"/>
            <a:ext cx="9426721" cy="612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6377FA-6CE8-DEE7-11EC-11724B900BEB}"/>
              </a:ext>
            </a:extLst>
          </p:cNvPr>
          <p:cNvSpPr txBox="1"/>
          <p:nvPr/>
        </p:nvSpPr>
        <p:spPr>
          <a:xfrm>
            <a:off x="10317870" y="3017521"/>
            <a:ext cx="1672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lavoir de </a:t>
            </a:r>
            <a:r>
              <a:rPr lang="fr-FR" sz="2400" b="1" dirty="0" err="1"/>
              <a:t>Rieulhès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562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iel&#10;&#10;Description générée automatiquement">
            <a:extLst>
              <a:ext uri="{FF2B5EF4-FFF2-40B4-BE49-F238E27FC236}">
                <a16:creationId xmlns:a16="http://schemas.microsoft.com/office/drawing/2014/main" id="{6023159D-1682-0B02-EAB5-02F917F36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8400" y="571500"/>
            <a:ext cx="73152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6281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E379DA2D-0325-933E-4F8D-1BBC075BCB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5914" y="369000"/>
            <a:ext cx="9100371" cy="612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C94DB7E-4217-D5DC-7CF7-44FAF2DAB663}"/>
              </a:ext>
            </a:extLst>
          </p:cNvPr>
          <p:cNvSpPr txBox="1"/>
          <p:nvPr/>
        </p:nvSpPr>
        <p:spPr>
          <a:xfrm>
            <a:off x="162784" y="2491740"/>
            <a:ext cx="21831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: Centrale hydroélectrique de Saint-Pé-de-Bigorre (Hautes-Pyrénées)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99340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nature&#10;&#10;Description générée automatiquement">
            <a:extLst>
              <a:ext uri="{FF2B5EF4-FFF2-40B4-BE49-F238E27FC236}">
                <a16:creationId xmlns:a16="http://schemas.microsoft.com/office/drawing/2014/main" id="{EAF3171D-E7A9-40EF-5F76-0FCB42C9F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210" y="845947"/>
            <a:ext cx="9144000" cy="516610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8BB220-3B26-6315-3A7B-F302D2D01596}"/>
              </a:ext>
            </a:extLst>
          </p:cNvPr>
          <p:cNvSpPr txBox="1"/>
          <p:nvPr/>
        </p:nvSpPr>
        <p:spPr>
          <a:xfrm>
            <a:off x="9747140" y="1889555"/>
            <a:ext cx="233553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Saint-Pé-de-Bigorre, village pittoresque au charme paisible, fête cette année un grand anniversaire. La cité souffle ses 1 000 bougies</a:t>
            </a:r>
          </a:p>
        </p:txBody>
      </p:sp>
    </p:spTree>
    <p:extLst>
      <p:ext uri="{BB962C8B-B14F-4D97-AF65-F5344CB8AC3E}">
        <p14:creationId xmlns:p14="http://schemas.microsoft.com/office/powerpoint/2010/main" val="70380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nature, Spéléothème, léger&#10;&#10;Description générée automatiquement">
            <a:extLst>
              <a:ext uri="{FF2B5EF4-FFF2-40B4-BE49-F238E27FC236}">
                <a16:creationId xmlns:a16="http://schemas.microsoft.com/office/drawing/2014/main" id="{2AFB14A3-3828-C2B0-8CCD-99E8D6CF2C4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8832" y="369000"/>
            <a:ext cx="6815461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BE2AAA-6497-E8CB-20AD-16EDEF2C7382}"/>
              </a:ext>
            </a:extLst>
          </p:cNvPr>
          <p:cNvSpPr txBox="1"/>
          <p:nvPr/>
        </p:nvSpPr>
        <p:spPr>
          <a:xfrm>
            <a:off x="80562" y="3703320"/>
            <a:ext cx="26077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Grotte de Saint-Pé-de-Bigorre</a:t>
            </a:r>
          </a:p>
        </p:txBody>
      </p:sp>
    </p:spTree>
    <p:extLst>
      <p:ext uri="{BB962C8B-B14F-4D97-AF65-F5344CB8AC3E}">
        <p14:creationId xmlns:p14="http://schemas.microsoft.com/office/powerpoint/2010/main" val="89805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AF24A4D3-77B2-9527-DA99-2538DFD257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8330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3A70197-9AE2-D1C2-48BF-CD6A56C7B73F}"/>
              </a:ext>
            </a:extLst>
          </p:cNvPr>
          <p:cNvSpPr txBox="1"/>
          <p:nvPr/>
        </p:nvSpPr>
        <p:spPr>
          <a:xfrm>
            <a:off x="4953000" y="6115051"/>
            <a:ext cx="5360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chemeClr val="bg1"/>
                </a:solidFill>
              </a:rPr>
              <a:t>Eglise Saint-Pierre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96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, Sculpture sur pierre&#10;&#10;Description générée automatiquement">
            <a:extLst>
              <a:ext uri="{FF2B5EF4-FFF2-40B4-BE49-F238E27FC236}">
                <a16:creationId xmlns:a16="http://schemas.microsoft.com/office/drawing/2014/main" id="{09A08A87-64E6-5E36-D030-B2DE1221BC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8540" y="369000"/>
            <a:ext cx="459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23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art, sculpture, bâtiment&#10;&#10;Description générée automatiquement">
            <a:extLst>
              <a:ext uri="{FF2B5EF4-FFF2-40B4-BE49-F238E27FC236}">
                <a16:creationId xmlns:a16="http://schemas.microsoft.com/office/drawing/2014/main" id="{49DEA662-3D2D-E82A-B8BE-74AEBB5B1B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8540" y="237000"/>
            <a:ext cx="4788000" cy="638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4994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hapelle, cathédrale, coffre&#10;&#10;Description générée automatiquement">
            <a:extLst>
              <a:ext uri="{FF2B5EF4-FFF2-40B4-BE49-F238E27FC236}">
                <a16:creationId xmlns:a16="http://schemas.microsoft.com/office/drawing/2014/main" id="{2DA35192-6A38-4D9A-B59C-6C4ADB8956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0300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806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trail, bâtiment, verre, fenêtre&#10;&#10;Description générée automatiquement">
            <a:extLst>
              <a:ext uri="{FF2B5EF4-FFF2-40B4-BE49-F238E27FC236}">
                <a16:creationId xmlns:a16="http://schemas.microsoft.com/office/drawing/2014/main" id="{48676C2F-D5EE-345C-20AC-0FB5BB8F27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3500" y="279000"/>
            <a:ext cx="4725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331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art, mythologie&#10;&#10;Description générée automatiquement">
            <a:extLst>
              <a:ext uri="{FF2B5EF4-FFF2-40B4-BE49-F238E27FC236}">
                <a16:creationId xmlns:a16="http://schemas.microsoft.com/office/drawing/2014/main" id="{13C4FC29-37D6-9447-94B9-2480DFAA0E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9970" y="189000"/>
            <a:ext cx="4860000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2192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coffre, cathédrale, intérieur&#10;&#10;Description générée automatiquement">
            <a:extLst>
              <a:ext uri="{FF2B5EF4-FFF2-40B4-BE49-F238E27FC236}">
                <a16:creationId xmlns:a16="http://schemas.microsoft.com/office/drawing/2014/main" id="{08295A0C-7818-F45E-6FC1-3CF5E95A78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8530" y="225000"/>
            <a:ext cx="4806000" cy="6408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1666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coffre, cathédrale, intérieur&#10;&#10;Description générée automatiquement">
            <a:extLst>
              <a:ext uri="{FF2B5EF4-FFF2-40B4-BE49-F238E27FC236}">
                <a16:creationId xmlns:a16="http://schemas.microsoft.com/office/drawing/2014/main" id="{BA676F26-9F96-9578-E0FE-AED7B26EC5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527" y="261000"/>
            <a:ext cx="4752000" cy="6336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2D50E44-6B62-F067-B98F-EF032CB1D347}"/>
              </a:ext>
            </a:extLst>
          </p:cNvPr>
          <p:cNvSpPr txBox="1"/>
          <p:nvPr/>
        </p:nvSpPr>
        <p:spPr>
          <a:xfrm>
            <a:off x="6149025" y="688311"/>
            <a:ext cx="56145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Commune de Saint - Pé-De – Bigorre (Hautes- Pyrénées )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8DEE258-5532-25B0-FB02-89DC5DC5FBB0}"/>
              </a:ext>
            </a:extLst>
          </p:cNvPr>
          <p:cNvSpPr txBox="1"/>
          <p:nvPr/>
        </p:nvSpPr>
        <p:spPr>
          <a:xfrm>
            <a:off x="6266878" y="2166608"/>
            <a:ext cx="49849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BE47C1C-2FB5-7D12-8751-E30689AE28B7}"/>
              </a:ext>
            </a:extLst>
          </p:cNvPr>
          <p:cNvSpPr txBox="1"/>
          <p:nvPr/>
        </p:nvSpPr>
        <p:spPr>
          <a:xfrm>
            <a:off x="7999825" y="2989006"/>
            <a:ext cx="3746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82291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>
        <p14:flip dir="r"/>
      </p:transition>
    </mc:Choice>
    <mc:Fallback xmlns=""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242</Words>
  <Application>Microsoft Office PowerPoint</Application>
  <PresentationFormat>Grand écran</PresentationFormat>
  <Paragraphs>30</Paragraphs>
  <Slides>33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8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8</cp:revision>
  <dcterms:created xsi:type="dcterms:W3CDTF">2024-01-04T05:49:49Z</dcterms:created>
  <dcterms:modified xsi:type="dcterms:W3CDTF">2024-01-04T09:14:15Z</dcterms:modified>
</cp:coreProperties>
</file>