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9" r:id="rId2"/>
    <p:sldId id="308" r:id="rId3"/>
    <p:sldId id="309" r:id="rId4"/>
    <p:sldId id="300" r:id="rId5"/>
    <p:sldId id="311" r:id="rId6"/>
    <p:sldId id="312" r:id="rId7"/>
    <p:sldId id="303" r:id="rId8"/>
    <p:sldId id="306" r:id="rId9"/>
    <p:sldId id="305" r:id="rId10"/>
    <p:sldId id="313" r:id="rId11"/>
    <p:sldId id="307" r:id="rId12"/>
    <p:sldId id="314" r:id="rId13"/>
    <p:sldId id="315"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91B41-F455-4529-A3FC-1D272A4925FC}" type="datetimeFigureOut">
              <a:rPr lang="fr-FR" smtClean="0"/>
              <a:t>06/01/2024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94049-8983-49BC-BC69-FB2B335DD672}" type="slidenum">
              <a:rPr lang="fr-FR" smtClean="0"/>
              <a:t>‹N°›</a:t>
            </a:fld>
            <a:endParaRPr lang="fr-FR"/>
          </a:p>
        </p:txBody>
      </p:sp>
    </p:spTree>
    <p:extLst>
      <p:ext uri="{BB962C8B-B14F-4D97-AF65-F5344CB8AC3E}">
        <p14:creationId xmlns:p14="http://schemas.microsoft.com/office/powerpoint/2010/main" val="252158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1</a:t>
            </a:fld>
            <a:endParaRPr lang="fr-FR"/>
          </a:p>
        </p:txBody>
      </p:sp>
    </p:spTree>
    <p:extLst>
      <p:ext uri="{BB962C8B-B14F-4D97-AF65-F5344CB8AC3E}">
        <p14:creationId xmlns:p14="http://schemas.microsoft.com/office/powerpoint/2010/main" val="2070126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12</a:t>
            </a:fld>
            <a:endParaRPr lang="fr-FR"/>
          </a:p>
        </p:txBody>
      </p:sp>
    </p:spTree>
    <p:extLst>
      <p:ext uri="{BB962C8B-B14F-4D97-AF65-F5344CB8AC3E}">
        <p14:creationId xmlns:p14="http://schemas.microsoft.com/office/powerpoint/2010/main" val="1552911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13</a:t>
            </a:fld>
            <a:endParaRPr lang="fr-FR"/>
          </a:p>
        </p:txBody>
      </p:sp>
    </p:spTree>
    <p:extLst>
      <p:ext uri="{BB962C8B-B14F-4D97-AF65-F5344CB8AC3E}">
        <p14:creationId xmlns:p14="http://schemas.microsoft.com/office/powerpoint/2010/main" val="308600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2</a:t>
            </a:fld>
            <a:endParaRPr lang="fr-FR"/>
          </a:p>
        </p:txBody>
      </p:sp>
    </p:spTree>
    <p:extLst>
      <p:ext uri="{BB962C8B-B14F-4D97-AF65-F5344CB8AC3E}">
        <p14:creationId xmlns:p14="http://schemas.microsoft.com/office/powerpoint/2010/main" val="148309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3</a:t>
            </a:fld>
            <a:endParaRPr lang="fr-FR"/>
          </a:p>
        </p:txBody>
      </p:sp>
    </p:spTree>
    <p:extLst>
      <p:ext uri="{BB962C8B-B14F-4D97-AF65-F5344CB8AC3E}">
        <p14:creationId xmlns:p14="http://schemas.microsoft.com/office/powerpoint/2010/main" val="409366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4</a:t>
            </a:fld>
            <a:endParaRPr lang="fr-FR"/>
          </a:p>
        </p:txBody>
      </p:sp>
    </p:spTree>
    <p:extLst>
      <p:ext uri="{BB962C8B-B14F-4D97-AF65-F5344CB8AC3E}">
        <p14:creationId xmlns:p14="http://schemas.microsoft.com/office/powerpoint/2010/main" val="324131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5</a:t>
            </a:fld>
            <a:endParaRPr lang="fr-FR"/>
          </a:p>
        </p:txBody>
      </p:sp>
    </p:spTree>
    <p:extLst>
      <p:ext uri="{BB962C8B-B14F-4D97-AF65-F5344CB8AC3E}">
        <p14:creationId xmlns:p14="http://schemas.microsoft.com/office/powerpoint/2010/main" val="3947814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6</a:t>
            </a:fld>
            <a:endParaRPr lang="fr-FR"/>
          </a:p>
        </p:txBody>
      </p:sp>
    </p:spTree>
    <p:extLst>
      <p:ext uri="{BB962C8B-B14F-4D97-AF65-F5344CB8AC3E}">
        <p14:creationId xmlns:p14="http://schemas.microsoft.com/office/powerpoint/2010/main" val="269683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7</a:t>
            </a:fld>
            <a:endParaRPr lang="fr-FR"/>
          </a:p>
        </p:txBody>
      </p:sp>
    </p:spTree>
    <p:extLst>
      <p:ext uri="{BB962C8B-B14F-4D97-AF65-F5344CB8AC3E}">
        <p14:creationId xmlns:p14="http://schemas.microsoft.com/office/powerpoint/2010/main" val="4042860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10</a:t>
            </a:fld>
            <a:endParaRPr lang="fr-FR"/>
          </a:p>
        </p:txBody>
      </p:sp>
    </p:spTree>
    <p:extLst>
      <p:ext uri="{BB962C8B-B14F-4D97-AF65-F5344CB8AC3E}">
        <p14:creationId xmlns:p14="http://schemas.microsoft.com/office/powerpoint/2010/main" val="178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794049-8983-49BC-BC69-FB2B335DD672}" type="slidenum">
              <a:rPr lang="fr-FR" smtClean="0"/>
              <a:t>11</a:t>
            </a:fld>
            <a:endParaRPr lang="fr-FR"/>
          </a:p>
        </p:txBody>
      </p:sp>
    </p:spTree>
    <p:extLst>
      <p:ext uri="{BB962C8B-B14F-4D97-AF65-F5344CB8AC3E}">
        <p14:creationId xmlns:p14="http://schemas.microsoft.com/office/powerpoint/2010/main" val="1909011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068293-BC58-6C9D-2DFC-A9C39097644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4EBEB5F-DEB5-AC17-4436-AD5BB1BAE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C56B370-E3C4-C4D3-25B4-4BBEF87EF6A4}"/>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5" name="Espace réservé du pied de page 4">
            <a:extLst>
              <a:ext uri="{FF2B5EF4-FFF2-40B4-BE49-F238E27FC236}">
                <a16:creationId xmlns:a16="http://schemas.microsoft.com/office/drawing/2014/main" id="{24992A76-E01D-F3EF-ED5D-27FAF6DD92B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4686527-58D4-D816-7E59-8B6F2E5448DC}"/>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1546416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A43D08-07F7-E7B5-0697-B32C8CB5AEC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FA6D3F0-4CC4-955D-F647-4303CA0CDE5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37BFB5-4BD5-D384-B4E3-62721B222B17}"/>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5" name="Espace réservé du pied de page 4">
            <a:extLst>
              <a:ext uri="{FF2B5EF4-FFF2-40B4-BE49-F238E27FC236}">
                <a16:creationId xmlns:a16="http://schemas.microsoft.com/office/drawing/2014/main" id="{1A48E2DA-2090-7B3D-0A4A-250E919FE8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211B2B-E64F-D45F-EA5A-9246DBB1037D}"/>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76380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02E4598-958F-F343-84A9-86858F8BF2B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8CD1740-6A1A-F6BB-932E-AA64B59BA8C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D63EDB-CB67-34B7-942F-D9ADC21D1543}"/>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5" name="Espace réservé du pied de page 4">
            <a:extLst>
              <a:ext uri="{FF2B5EF4-FFF2-40B4-BE49-F238E27FC236}">
                <a16:creationId xmlns:a16="http://schemas.microsoft.com/office/drawing/2014/main" id="{3B2AAEEB-DEB1-5CF1-7B5E-3C3AB9283B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C21AB5-6773-F518-DCBC-A1E20CE2F64A}"/>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1294735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DA1EA2-B825-E8D1-21CF-7F751E3138E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74E8250-7D5C-57EF-01FF-CFF126AC4E8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13DC90-7E85-8788-6C98-2C3CE86E7AC0}"/>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5" name="Espace réservé du pied de page 4">
            <a:extLst>
              <a:ext uri="{FF2B5EF4-FFF2-40B4-BE49-F238E27FC236}">
                <a16:creationId xmlns:a16="http://schemas.microsoft.com/office/drawing/2014/main" id="{75FAD41A-436C-AE00-3DB1-FF58B2A60A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1363209-23A1-566D-1858-1AB3E467CE9C}"/>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115058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55613C-71AC-3855-84CF-C942BEE1635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AA75C5A-D67D-9907-82AD-B5078FB688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0A3AED4-80B8-ED3A-7E76-54C56FEFA46B}"/>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5" name="Espace réservé du pied de page 4">
            <a:extLst>
              <a:ext uri="{FF2B5EF4-FFF2-40B4-BE49-F238E27FC236}">
                <a16:creationId xmlns:a16="http://schemas.microsoft.com/office/drawing/2014/main" id="{E1E0A1A4-25CE-B1F9-7562-47378988EDC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6B6BF7-7541-02A7-7108-BFE0197296A7}"/>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92927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AEEAEF-6AA4-9281-F7DE-2F1E5B3C2A0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1010EE1-E2BD-2F30-4AAB-6A42A7675B2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29C59DF-6F6B-6A8A-8000-1ADBCDE4AD7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DE010D-7883-72E5-FE1F-9FB65C6E6F6E}"/>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6" name="Espace réservé du pied de page 5">
            <a:extLst>
              <a:ext uri="{FF2B5EF4-FFF2-40B4-BE49-F238E27FC236}">
                <a16:creationId xmlns:a16="http://schemas.microsoft.com/office/drawing/2014/main" id="{203D61B3-BB32-2859-C39A-5E4A45D6EA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43D2C25-7D0A-CA7D-7816-50F9DA7A6EF5}"/>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2014513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90EE11-C906-240B-E121-35CEFD0563C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AADF74F-017E-DA23-54CF-2E51F66E8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9578B70-5B80-0069-3E0A-8B8D8DDE761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081D182-94F5-966A-B758-6DFA1DB385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3DD6C84-C90C-B529-74E3-7ADA659EB8F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71EDA52-C3C1-3C41-0F1C-0FB27D3AAEF7}"/>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8" name="Espace réservé du pied de page 7">
            <a:extLst>
              <a:ext uri="{FF2B5EF4-FFF2-40B4-BE49-F238E27FC236}">
                <a16:creationId xmlns:a16="http://schemas.microsoft.com/office/drawing/2014/main" id="{621739E5-9B64-305A-79CB-A1FFED1D604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1FA14D7-331E-9C40-886C-30373DB7B7F2}"/>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148799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325A64-BEB6-3345-CD65-EE26BE561BD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22DAC6C-BBFF-285E-6CCE-9A03D7450DFE}"/>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4" name="Espace réservé du pied de page 3">
            <a:extLst>
              <a:ext uri="{FF2B5EF4-FFF2-40B4-BE49-F238E27FC236}">
                <a16:creationId xmlns:a16="http://schemas.microsoft.com/office/drawing/2014/main" id="{F70C70F6-080F-3249-A9EC-FC435678213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B38CFD2-D462-2A1F-4F3D-D5158BADA0CE}"/>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517198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DD164AE-BE01-D8A4-C458-2FB6938A3546}"/>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3" name="Espace réservé du pied de page 2">
            <a:extLst>
              <a:ext uri="{FF2B5EF4-FFF2-40B4-BE49-F238E27FC236}">
                <a16:creationId xmlns:a16="http://schemas.microsoft.com/office/drawing/2014/main" id="{A4E53C5C-FDFB-BD79-F65C-597E4C05766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8810E89-E493-F252-D51B-ABB6FF213D90}"/>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254067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71EDD-3DC8-E7D6-9031-31AD04DF1A2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911F548-7438-566B-047D-45C93AF83F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5F9101A-7047-09FD-7C8D-0F98509E0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528D2E5-F60E-C2F9-C22C-DD21AC98373C}"/>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6" name="Espace réservé du pied de page 5">
            <a:extLst>
              <a:ext uri="{FF2B5EF4-FFF2-40B4-BE49-F238E27FC236}">
                <a16:creationId xmlns:a16="http://schemas.microsoft.com/office/drawing/2014/main" id="{62EB99E9-6886-977F-F4CC-9C235C2C4F6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F41F313-9D08-D2CA-5926-78F05735334A}"/>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102276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D7F19A-1CAE-9AC1-765B-3E4B3EBF90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2B83E4E-9B9E-9C1F-2A49-7104A2233B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22E9E5C-3D57-EE4E-EEA9-C7B156AC8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7F5D236-A8C4-F596-CD6C-F482F7B43CC9}"/>
              </a:ext>
            </a:extLst>
          </p:cNvPr>
          <p:cNvSpPr>
            <a:spLocks noGrp="1"/>
          </p:cNvSpPr>
          <p:nvPr>
            <p:ph type="dt" sz="half" idx="10"/>
          </p:nvPr>
        </p:nvSpPr>
        <p:spPr/>
        <p:txBody>
          <a:bodyPr/>
          <a:lstStyle/>
          <a:p>
            <a:fld id="{659D7695-D06A-4A8B-8DE6-DD06354DC01C}" type="datetimeFigureOut">
              <a:rPr lang="fr-FR" smtClean="0"/>
              <a:t>06/01/2024</a:t>
            </a:fld>
            <a:endParaRPr lang="fr-FR"/>
          </a:p>
        </p:txBody>
      </p:sp>
      <p:sp>
        <p:nvSpPr>
          <p:cNvPr id="6" name="Espace réservé du pied de page 5">
            <a:extLst>
              <a:ext uri="{FF2B5EF4-FFF2-40B4-BE49-F238E27FC236}">
                <a16:creationId xmlns:a16="http://schemas.microsoft.com/office/drawing/2014/main" id="{1E5FE984-D945-FC4B-7AF1-4634E0FE90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4F2E0EB-7E4C-C586-9D70-C729A6FD067B}"/>
              </a:ext>
            </a:extLst>
          </p:cNvPr>
          <p:cNvSpPr>
            <a:spLocks noGrp="1"/>
          </p:cNvSpPr>
          <p:nvPr>
            <p:ph type="sldNum" sz="quarter" idx="12"/>
          </p:nvPr>
        </p:nvSpPr>
        <p:spPr/>
        <p:txBody>
          <a:bodyPr/>
          <a:lstStyle/>
          <a:p>
            <a:fld id="{C7D5D892-FC56-4B45-97FF-F40E09B05B14}" type="slidenum">
              <a:rPr lang="fr-FR" smtClean="0"/>
              <a:t>‹N°›</a:t>
            </a:fld>
            <a:endParaRPr lang="fr-FR"/>
          </a:p>
        </p:txBody>
      </p:sp>
    </p:spTree>
    <p:extLst>
      <p:ext uri="{BB962C8B-B14F-4D97-AF65-F5344CB8AC3E}">
        <p14:creationId xmlns:p14="http://schemas.microsoft.com/office/powerpoint/2010/main" val="175231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5965BB8-8A89-15AE-B263-1F5E460BF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957DB0D-4EB8-6396-C188-F68633EDE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8FEE9C-2F4A-40C6-F430-1785987C5F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D7695-D06A-4A8B-8DE6-DD06354DC01C}" type="datetimeFigureOut">
              <a:rPr lang="fr-FR" smtClean="0"/>
              <a:t>06/01/2024</a:t>
            </a:fld>
            <a:endParaRPr lang="fr-FR"/>
          </a:p>
        </p:txBody>
      </p:sp>
      <p:sp>
        <p:nvSpPr>
          <p:cNvPr id="5" name="Espace réservé du pied de page 4">
            <a:extLst>
              <a:ext uri="{FF2B5EF4-FFF2-40B4-BE49-F238E27FC236}">
                <a16:creationId xmlns:a16="http://schemas.microsoft.com/office/drawing/2014/main" id="{DCE86C2E-9867-9E5F-9858-CAB15F5F48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2253AA2-B63B-00A0-A605-A71506F123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5D892-FC56-4B45-97FF-F40E09B05B14}" type="slidenum">
              <a:rPr lang="fr-FR" smtClean="0"/>
              <a:t>‹N°›</a:t>
            </a:fld>
            <a:endParaRPr lang="fr-FR"/>
          </a:p>
        </p:txBody>
      </p:sp>
    </p:spTree>
    <p:extLst>
      <p:ext uri="{BB962C8B-B14F-4D97-AF65-F5344CB8AC3E}">
        <p14:creationId xmlns:p14="http://schemas.microsoft.com/office/powerpoint/2010/main" val="2730625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1.png"/><Relationship Id="rId5" Type="http://schemas.openxmlformats.org/officeDocument/2006/relationships/image" Target="../media/image1.jp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3.png"/><Relationship Id="rId5" Type="http://schemas.openxmlformats.org/officeDocument/2006/relationships/image" Target="../media/image1.jp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5.png"/><Relationship Id="rId5" Type="http://schemas.openxmlformats.org/officeDocument/2006/relationships/image" Target="../media/image1.jp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8.png"/><Relationship Id="rId5" Type="http://schemas.openxmlformats.org/officeDocument/2006/relationships/image" Target="../media/image1.jp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jp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1.png"/><Relationship Id="rId5" Type="http://schemas.openxmlformats.org/officeDocument/2006/relationships/image" Target="../media/image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video" Target="../media/media7.mp4"/><Relationship Id="rId7" Type="http://schemas.openxmlformats.org/officeDocument/2006/relationships/image" Target="../media/image16.png"/><Relationship Id="rId2" Type="http://schemas.microsoft.com/office/2007/relationships/media" Target="../media/media7.mp4"/><Relationship Id="rId1" Type="http://schemas.openxmlformats.org/officeDocument/2006/relationships/tags" Target="../tags/tag1.xml"/><Relationship Id="rId6" Type="http://schemas.openxmlformats.org/officeDocument/2006/relationships/image" Target="../media/image15.jp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video" Target="../media/media9.mp4"/><Relationship Id="rId7" Type="http://schemas.openxmlformats.org/officeDocument/2006/relationships/image" Target="../media/image20.png"/><Relationship Id="rId2" Type="http://schemas.microsoft.com/office/2007/relationships/media" Target="../media/media9.mp4"/><Relationship Id="rId1" Type="http://schemas.openxmlformats.org/officeDocument/2006/relationships/tags" Target="../tags/tag2.xml"/><Relationship Id="rId6" Type="http://schemas.openxmlformats.org/officeDocument/2006/relationships/image" Target="../media/image19.jpg"/><Relationship Id="rId5" Type="http://schemas.openxmlformats.org/officeDocument/2006/relationships/image" Target="../media/image1.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24525" r="10587" b="1"/>
          <a:stretch/>
        </p:blipFill>
        <p:spPr>
          <a:xfrm>
            <a:off x="-3047" y="10"/>
            <a:ext cx="12191999"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26DBDFC0-780D-8C63-7127-71F962257487}"/>
              </a:ext>
            </a:extLst>
          </p:cNvPr>
          <p:cNvSpPr/>
          <p:nvPr/>
        </p:nvSpPr>
        <p:spPr>
          <a:xfrm>
            <a:off x="1756041" y="2796540"/>
            <a:ext cx="8497413" cy="58477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Rectangle 3">
            <a:extLst>
              <a:ext uri="{FF2B5EF4-FFF2-40B4-BE49-F238E27FC236}">
                <a16:creationId xmlns:a16="http://schemas.microsoft.com/office/drawing/2014/main" id="{0056C86A-3D88-6404-1D61-A06694E2FADC}"/>
              </a:ext>
            </a:extLst>
          </p:cNvPr>
          <p:cNvSpPr>
            <a:spLocks noChangeArrowheads="1"/>
          </p:cNvSpPr>
          <p:nvPr/>
        </p:nvSpPr>
        <p:spPr bwMode="auto">
          <a:xfrm>
            <a:off x="1938545" y="2767044"/>
            <a:ext cx="83027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bassin méditerranéen, lieu de confrontations</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sp>
        <p:nvSpPr>
          <p:cNvPr id="8" name="ZoneTexte 7">
            <a:extLst>
              <a:ext uri="{FF2B5EF4-FFF2-40B4-BE49-F238E27FC236}">
                <a16:creationId xmlns:a16="http://schemas.microsoft.com/office/drawing/2014/main" id="{12DEA34A-68AA-1B26-B2B2-E7C943FFE8AE}"/>
              </a:ext>
            </a:extLst>
          </p:cNvPr>
          <p:cNvSpPr txBox="1"/>
          <p:nvPr/>
        </p:nvSpPr>
        <p:spPr>
          <a:xfrm>
            <a:off x="2362200" y="616607"/>
            <a:ext cx="7467600" cy="523220"/>
          </a:xfrm>
          <a:prstGeom prst="rect">
            <a:avLst/>
          </a:prstGeom>
          <a:noFill/>
        </p:spPr>
        <p:txBody>
          <a:bodyPr wrap="square" rtlCol="0">
            <a:spAutoFit/>
          </a:bodyPr>
          <a:lstStyle/>
          <a:p>
            <a:pPr algn="ctr"/>
            <a:r>
              <a:rPr lang="fr-FR" sz="2800" b="1" dirty="0"/>
              <a:t>Mise en activité :  </a:t>
            </a:r>
          </a:p>
        </p:txBody>
      </p:sp>
      <p:pic>
        <p:nvPicPr>
          <p:cNvPr id="9" name="Vidéo 8">
            <a:hlinkClick r:id="" action="ppaction://media"/>
            <a:extLst>
              <a:ext uri="{FF2B5EF4-FFF2-40B4-BE49-F238E27FC236}">
                <a16:creationId xmlns:a16="http://schemas.microsoft.com/office/drawing/2014/main" id="{C021D5F9-8923-B1CD-6B83-A06B2C1343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8238844"/>
      </p:ext>
    </p:extLst>
  </p:cSld>
  <p:clrMapOvr>
    <a:masterClrMapping/>
  </p:clrMapOvr>
  <mc:AlternateContent xmlns:mc="http://schemas.openxmlformats.org/markup-compatibility/2006" xmlns:p14="http://schemas.microsoft.com/office/powerpoint/2010/main">
    <mc:Choice Requires="p14">
      <p:transition spd="slow" p14:dur="2000" advTm="54707"/>
    </mc:Choice>
    <mc:Fallback xmlns="">
      <p:transition spd="slow" advTm="54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6829">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24525" r="10587" b="1"/>
          <a:stretch/>
        </p:blipFill>
        <p:spPr>
          <a:xfrm>
            <a:off x="0" y="0"/>
            <a:ext cx="12192000"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ZoneTexte 7">
            <a:extLst>
              <a:ext uri="{FF2B5EF4-FFF2-40B4-BE49-F238E27FC236}">
                <a16:creationId xmlns:a16="http://schemas.microsoft.com/office/drawing/2014/main" id="{12DEA34A-68AA-1B26-B2B2-E7C943FFE8AE}"/>
              </a:ext>
            </a:extLst>
          </p:cNvPr>
          <p:cNvSpPr txBox="1"/>
          <p:nvPr/>
        </p:nvSpPr>
        <p:spPr>
          <a:xfrm>
            <a:off x="2359152" y="134440"/>
            <a:ext cx="7467600" cy="523220"/>
          </a:xfrm>
          <a:prstGeom prst="rect">
            <a:avLst/>
          </a:prstGeom>
          <a:noFill/>
        </p:spPr>
        <p:txBody>
          <a:bodyPr wrap="square" rtlCol="0">
            <a:spAutoFit/>
          </a:bodyPr>
          <a:lstStyle/>
          <a:p>
            <a:pPr algn="ctr"/>
            <a:r>
              <a:rPr lang="fr-FR" sz="2800" b="1" dirty="0"/>
              <a:t>Mise en activité :  </a:t>
            </a:r>
          </a:p>
        </p:txBody>
      </p:sp>
      <p:pic>
        <p:nvPicPr>
          <p:cNvPr id="5" name="Image 4" descr="Une image contenant texte, capture d’écran, Police, nombre&#10;&#10;Description générée automatiquement">
            <a:extLst>
              <a:ext uri="{FF2B5EF4-FFF2-40B4-BE49-F238E27FC236}">
                <a16:creationId xmlns:a16="http://schemas.microsoft.com/office/drawing/2014/main" id="{CA448578-70D4-F188-F313-D51F5C823D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550" y="865468"/>
            <a:ext cx="10318804" cy="5127053"/>
          </a:xfrm>
          <a:prstGeom prst="rect">
            <a:avLst/>
          </a:prstGeom>
        </p:spPr>
      </p:pic>
      <p:pic>
        <p:nvPicPr>
          <p:cNvPr id="6" name="Vidéo 5">
            <a:hlinkClick r:id="" action="ppaction://media"/>
            <a:extLst>
              <a:ext uri="{FF2B5EF4-FFF2-40B4-BE49-F238E27FC236}">
                <a16:creationId xmlns:a16="http://schemas.microsoft.com/office/drawing/2014/main" id="{5353EA44-D3B4-92D6-B790-A67C0BD7BC3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22279140"/>
      </p:ext>
    </p:extLst>
  </p:cSld>
  <p:clrMapOvr>
    <a:masterClrMapping/>
  </p:clrMapOvr>
  <mc:AlternateContent xmlns:mc="http://schemas.openxmlformats.org/markup-compatibility/2006" xmlns:p14="http://schemas.microsoft.com/office/powerpoint/2010/main">
    <mc:Choice Requires="p14">
      <p:transition spd="slow" p14:dur="2000" advTm="38469"/>
    </mc:Choice>
    <mc:Fallback xmlns="">
      <p:transition spd="slow" advTm="38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24525" r="10587" b="1"/>
          <a:stretch/>
        </p:blipFill>
        <p:spPr>
          <a:xfrm>
            <a:off x="-3047" y="10"/>
            <a:ext cx="12191999"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26DBDFC0-780D-8C63-7127-71F962257487}"/>
              </a:ext>
            </a:extLst>
          </p:cNvPr>
          <p:cNvSpPr/>
          <p:nvPr/>
        </p:nvSpPr>
        <p:spPr>
          <a:xfrm>
            <a:off x="1844243" y="61140"/>
            <a:ext cx="8497413" cy="58477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Rectangle 3">
            <a:extLst>
              <a:ext uri="{FF2B5EF4-FFF2-40B4-BE49-F238E27FC236}">
                <a16:creationId xmlns:a16="http://schemas.microsoft.com/office/drawing/2014/main" id="{0056C86A-3D88-6404-1D61-A06694E2FADC}"/>
              </a:ext>
            </a:extLst>
          </p:cNvPr>
          <p:cNvSpPr>
            <a:spLocks noChangeArrowheads="1"/>
          </p:cNvSpPr>
          <p:nvPr/>
        </p:nvSpPr>
        <p:spPr bwMode="auto">
          <a:xfrm>
            <a:off x="1977203" y="76733"/>
            <a:ext cx="83027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bassin méditerranéen, lieu de confrontations</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8" name="Image 7">
            <a:extLst>
              <a:ext uri="{FF2B5EF4-FFF2-40B4-BE49-F238E27FC236}">
                <a16:creationId xmlns:a16="http://schemas.microsoft.com/office/drawing/2014/main" id="{6583EC22-3BA5-1C5C-E35E-4A52592FC1B1}"/>
              </a:ext>
            </a:extLst>
          </p:cNvPr>
          <p:cNvPicPr>
            <a:picLocks noChangeAspect="1"/>
          </p:cNvPicPr>
          <p:nvPr/>
        </p:nvPicPr>
        <p:blipFill rotWithShape="1">
          <a:blip r:embed="rId6"/>
          <a:srcRect b="8817"/>
          <a:stretch/>
        </p:blipFill>
        <p:spPr>
          <a:xfrm>
            <a:off x="344129" y="747354"/>
            <a:ext cx="11356258" cy="6126239"/>
          </a:xfrm>
          <a:prstGeom prst="rect">
            <a:avLst/>
          </a:prstGeom>
        </p:spPr>
      </p:pic>
      <p:pic>
        <p:nvPicPr>
          <p:cNvPr id="6" name="Vidéo 5">
            <a:hlinkClick r:id="" action="ppaction://media"/>
            <a:extLst>
              <a:ext uri="{FF2B5EF4-FFF2-40B4-BE49-F238E27FC236}">
                <a16:creationId xmlns:a16="http://schemas.microsoft.com/office/drawing/2014/main" id="{0D85ACD6-E4E6-0ADA-9D63-433B54F3E6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5574859"/>
      </p:ext>
    </p:extLst>
  </p:cSld>
  <p:clrMapOvr>
    <a:masterClrMapping/>
  </p:clrMapOvr>
  <mc:AlternateContent xmlns:mc="http://schemas.openxmlformats.org/markup-compatibility/2006" xmlns:p14="http://schemas.microsoft.com/office/powerpoint/2010/main">
    <mc:Choice Requires="p14">
      <p:transition spd="slow" p14:dur="2000" advTm="43286"/>
    </mc:Choice>
    <mc:Fallback xmlns="">
      <p:transition spd="slow" advTm="4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24525" r="10587" b="1"/>
          <a:stretch/>
        </p:blipFill>
        <p:spPr>
          <a:xfrm>
            <a:off x="-3047" y="10"/>
            <a:ext cx="12191999"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26DBDFC0-780D-8C63-7127-71F962257487}"/>
              </a:ext>
            </a:extLst>
          </p:cNvPr>
          <p:cNvSpPr/>
          <p:nvPr/>
        </p:nvSpPr>
        <p:spPr>
          <a:xfrm>
            <a:off x="2415642" y="206477"/>
            <a:ext cx="7360715" cy="35822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Rectangle 3">
            <a:extLst>
              <a:ext uri="{FF2B5EF4-FFF2-40B4-BE49-F238E27FC236}">
                <a16:creationId xmlns:a16="http://schemas.microsoft.com/office/drawing/2014/main" id="{0056C86A-3D88-6404-1D61-A06694E2FADC}"/>
              </a:ext>
            </a:extLst>
          </p:cNvPr>
          <p:cNvSpPr>
            <a:spLocks noChangeArrowheads="1"/>
          </p:cNvSpPr>
          <p:nvPr/>
        </p:nvSpPr>
        <p:spPr bwMode="auto">
          <a:xfrm>
            <a:off x="2480770" y="107510"/>
            <a:ext cx="7295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bassin méditerranéen, lieu de confrontations</a:t>
            </a:r>
            <a:endParaRPr kumimoji="0" lang="fr-FR" altLang="fr-FR" sz="3600" b="0" i="0" u="none" strike="noStrike" cap="none" normalizeH="0" baseline="0" dirty="0">
              <a:ln>
                <a:noFill/>
              </a:ln>
              <a:solidFill>
                <a:schemeClr val="tx1"/>
              </a:solidFill>
              <a:effectLst/>
              <a:latin typeface="Arial" panose="020B0604020202020204" pitchFamily="34" charset="0"/>
            </a:endParaRPr>
          </a:p>
        </p:txBody>
      </p:sp>
      <p:pic>
        <p:nvPicPr>
          <p:cNvPr id="12" name="Image 11">
            <a:extLst>
              <a:ext uri="{FF2B5EF4-FFF2-40B4-BE49-F238E27FC236}">
                <a16:creationId xmlns:a16="http://schemas.microsoft.com/office/drawing/2014/main" id="{9D51A157-0582-5CAF-9EFF-1517B2904EB2}"/>
              </a:ext>
            </a:extLst>
          </p:cNvPr>
          <p:cNvPicPr>
            <a:picLocks noChangeAspect="1"/>
          </p:cNvPicPr>
          <p:nvPr/>
        </p:nvPicPr>
        <p:blipFill>
          <a:blip r:embed="rId6"/>
          <a:stretch>
            <a:fillRect/>
          </a:stretch>
        </p:blipFill>
        <p:spPr>
          <a:xfrm>
            <a:off x="2296527" y="602034"/>
            <a:ext cx="7142033" cy="3192841"/>
          </a:xfrm>
          <a:prstGeom prst="rect">
            <a:avLst/>
          </a:prstGeom>
        </p:spPr>
      </p:pic>
      <p:pic>
        <p:nvPicPr>
          <p:cNvPr id="14" name="Image 13">
            <a:extLst>
              <a:ext uri="{FF2B5EF4-FFF2-40B4-BE49-F238E27FC236}">
                <a16:creationId xmlns:a16="http://schemas.microsoft.com/office/drawing/2014/main" id="{A9E2A91C-B14C-6D34-A8AA-32A09CE4FCC3}"/>
              </a:ext>
            </a:extLst>
          </p:cNvPr>
          <p:cNvPicPr>
            <a:picLocks noChangeAspect="1"/>
          </p:cNvPicPr>
          <p:nvPr/>
        </p:nvPicPr>
        <p:blipFill rotWithShape="1">
          <a:blip r:embed="rId7"/>
          <a:srcRect r="11584"/>
          <a:stretch/>
        </p:blipFill>
        <p:spPr>
          <a:xfrm>
            <a:off x="2296526" y="3683825"/>
            <a:ext cx="7142033" cy="3192841"/>
          </a:xfrm>
          <a:prstGeom prst="rect">
            <a:avLst/>
          </a:prstGeom>
        </p:spPr>
      </p:pic>
      <p:pic>
        <p:nvPicPr>
          <p:cNvPr id="13" name="Vidéo 12">
            <a:hlinkClick r:id="" action="ppaction://media"/>
            <a:extLst>
              <a:ext uri="{FF2B5EF4-FFF2-40B4-BE49-F238E27FC236}">
                <a16:creationId xmlns:a16="http://schemas.microsoft.com/office/drawing/2014/main" id="{B6DE040D-A9C5-8A56-E1CB-E47208E1DF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3853957"/>
      </p:ext>
    </p:extLst>
  </p:cSld>
  <p:clrMapOvr>
    <a:masterClrMapping/>
  </p:clrMapOvr>
  <mc:AlternateContent xmlns:mc="http://schemas.openxmlformats.org/markup-compatibility/2006" xmlns:p14="http://schemas.microsoft.com/office/powerpoint/2010/main">
    <mc:Choice Requires="p14">
      <p:transition spd="slow" p14:dur="2000" advTm="23723"/>
    </mc:Choice>
    <mc:Fallback xmlns="">
      <p:transition spd="slow" advTm="2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24525" r="10587" b="1"/>
          <a:stretch/>
        </p:blipFill>
        <p:spPr>
          <a:xfrm>
            <a:off x="-3047" y="10"/>
            <a:ext cx="12191999"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26DBDFC0-780D-8C63-7127-71F962257487}"/>
              </a:ext>
            </a:extLst>
          </p:cNvPr>
          <p:cNvSpPr/>
          <p:nvPr/>
        </p:nvSpPr>
        <p:spPr>
          <a:xfrm>
            <a:off x="2415642" y="206477"/>
            <a:ext cx="7360715" cy="35822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Rectangle 3">
            <a:extLst>
              <a:ext uri="{FF2B5EF4-FFF2-40B4-BE49-F238E27FC236}">
                <a16:creationId xmlns:a16="http://schemas.microsoft.com/office/drawing/2014/main" id="{0056C86A-3D88-6404-1D61-A06694E2FADC}"/>
              </a:ext>
            </a:extLst>
          </p:cNvPr>
          <p:cNvSpPr>
            <a:spLocks noChangeArrowheads="1"/>
          </p:cNvSpPr>
          <p:nvPr/>
        </p:nvSpPr>
        <p:spPr bwMode="auto">
          <a:xfrm>
            <a:off x="2480770" y="107510"/>
            <a:ext cx="7295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bassin méditerranéen, lieu de confrontations</a:t>
            </a:r>
            <a:endParaRPr kumimoji="0" lang="fr-FR" altLang="fr-FR" sz="3600" b="0" i="0" u="none" strike="noStrike" cap="none" normalizeH="0" baseline="0" dirty="0">
              <a:ln>
                <a:noFill/>
              </a:ln>
              <a:solidFill>
                <a:schemeClr val="tx1"/>
              </a:solidFill>
              <a:effectLst/>
              <a:latin typeface="Arial" panose="020B0604020202020204" pitchFamily="34" charset="0"/>
            </a:endParaRPr>
          </a:p>
        </p:txBody>
      </p:sp>
      <p:pic>
        <p:nvPicPr>
          <p:cNvPr id="12" name="Vidéo 11">
            <a:hlinkClick r:id="" action="ppaction://media"/>
            <a:extLst>
              <a:ext uri="{FF2B5EF4-FFF2-40B4-BE49-F238E27FC236}">
                <a16:creationId xmlns:a16="http://schemas.microsoft.com/office/drawing/2014/main" id="{8A097DE8-0414-7B2F-0F4A-D470692D69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9574675"/>
      </p:ext>
    </p:extLst>
  </p:cSld>
  <p:clrMapOvr>
    <a:masterClrMapping/>
  </p:clrMapOvr>
  <mc:AlternateContent xmlns:mc="http://schemas.openxmlformats.org/markup-compatibility/2006" xmlns:p14="http://schemas.microsoft.com/office/powerpoint/2010/main">
    <mc:Choice Requires="p14">
      <p:transition spd="slow" p14:dur="2000" advTm="33790"/>
    </mc:Choice>
    <mc:Fallback xmlns="">
      <p:transition spd="slow" advTm="3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4634">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24525" r="10587" b="1"/>
          <a:stretch/>
        </p:blipFill>
        <p:spPr>
          <a:xfrm>
            <a:off x="127821" y="0"/>
            <a:ext cx="12191999"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ZoneTexte 7">
            <a:extLst>
              <a:ext uri="{FF2B5EF4-FFF2-40B4-BE49-F238E27FC236}">
                <a16:creationId xmlns:a16="http://schemas.microsoft.com/office/drawing/2014/main" id="{12DEA34A-68AA-1B26-B2B2-E7C943FFE8AE}"/>
              </a:ext>
            </a:extLst>
          </p:cNvPr>
          <p:cNvSpPr txBox="1"/>
          <p:nvPr/>
        </p:nvSpPr>
        <p:spPr>
          <a:xfrm>
            <a:off x="2359152" y="134440"/>
            <a:ext cx="7467600" cy="523220"/>
          </a:xfrm>
          <a:prstGeom prst="rect">
            <a:avLst/>
          </a:prstGeom>
          <a:noFill/>
        </p:spPr>
        <p:txBody>
          <a:bodyPr wrap="square" rtlCol="0">
            <a:spAutoFit/>
          </a:bodyPr>
          <a:lstStyle/>
          <a:p>
            <a:pPr algn="ctr"/>
            <a:r>
              <a:rPr lang="fr-FR" sz="2800" b="1" dirty="0"/>
              <a:t>Mise en activité :  </a:t>
            </a:r>
          </a:p>
        </p:txBody>
      </p:sp>
      <p:pic>
        <p:nvPicPr>
          <p:cNvPr id="6" name="Image 5">
            <a:extLst>
              <a:ext uri="{FF2B5EF4-FFF2-40B4-BE49-F238E27FC236}">
                <a16:creationId xmlns:a16="http://schemas.microsoft.com/office/drawing/2014/main" id="{79CAE8B5-1750-7802-AC00-9F1E96415687}"/>
              </a:ext>
            </a:extLst>
          </p:cNvPr>
          <p:cNvPicPr>
            <a:picLocks noChangeAspect="1"/>
          </p:cNvPicPr>
          <p:nvPr/>
        </p:nvPicPr>
        <p:blipFill>
          <a:blip r:embed="rId6"/>
          <a:stretch>
            <a:fillRect/>
          </a:stretch>
        </p:blipFill>
        <p:spPr>
          <a:xfrm>
            <a:off x="237220" y="792100"/>
            <a:ext cx="11514818" cy="5311600"/>
          </a:xfrm>
          <a:prstGeom prst="rect">
            <a:avLst/>
          </a:prstGeom>
        </p:spPr>
      </p:pic>
      <p:pic>
        <p:nvPicPr>
          <p:cNvPr id="10" name="Image 9">
            <a:extLst>
              <a:ext uri="{FF2B5EF4-FFF2-40B4-BE49-F238E27FC236}">
                <a16:creationId xmlns:a16="http://schemas.microsoft.com/office/drawing/2014/main" id="{C330A29B-CB0E-08EC-F870-E3832AA4DBFC}"/>
              </a:ext>
            </a:extLst>
          </p:cNvPr>
          <p:cNvPicPr>
            <a:picLocks noChangeAspect="1"/>
          </p:cNvPicPr>
          <p:nvPr/>
        </p:nvPicPr>
        <p:blipFill>
          <a:blip r:embed="rId7"/>
          <a:stretch>
            <a:fillRect/>
          </a:stretch>
        </p:blipFill>
        <p:spPr>
          <a:xfrm>
            <a:off x="237220" y="5476568"/>
            <a:ext cx="8290366" cy="1323338"/>
          </a:xfrm>
          <a:prstGeom prst="rect">
            <a:avLst/>
          </a:prstGeom>
        </p:spPr>
      </p:pic>
      <p:pic>
        <p:nvPicPr>
          <p:cNvPr id="7" name="Vidéo 6">
            <a:hlinkClick r:id="" action="ppaction://media"/>
            <a:extLst>
              <a:ext uri="{FF2B5EF4-FFF2-40B4-BE49-F238E27FC236}">
                <a16:creationId xmlns:a16="http://schemas.microsoft.com/office/drawing/2014/main" id="{B947B181-BA25-341B-2F41-1D21A8029D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2304236"/>
      </p:ext>
    </p:extLst>
  </p:cSld>
  <p:clrMapOvr>
    <a:masterClrMapping/>
  </p:clrMapOvr>
  <mc:AlternateContent xmlns:mc="http://schemas.openxmlformats.org/markup-compatibility/2006" xmlns:p14="http://schemas.microsoft.com/office/powerpoint/2010/main">
    <mc:Choice Requires="p14">
      <p:transition spd="slow" p14:dur="2000" advTm="51586"/>
    </mc:Choice>
    <mc:Fallback xmlns="">
      <p:transition spd="slow" advTm="5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049">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24525" r="10587" b="1"/>
          <a:stretch/>
        </p:blipFill>
        <p:spPr>
          <a:xfrm>
            <a:off x="0" y="0"/>
            <a:ext cx="12192000"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ZoneTexte 7">
            <a:extLst>
              <a:ext uri="{FF2B5EF4-FFF2-40B4-BE49-F238E27FC236}">
                <a16:creationId xmlns:a16="http://schemas.microsoft.com/office/drawing/2014/main" id="{12DEA34A-68AA-1B26-B2B2-E7C943FFE8AE}"/>
              </a:ext>
            </a:extLst>
          </p:cNvPr>
          <p:cNvSpPr txBox="1"/>
          <p:nvPr/>
        </p:nvSpPr>
        <p:spPr>
          <a:xfrm>
            <a:off x="2359152" y="134440"/>
            <a:ext cx="7467600" cy="523220"/>
          </a:xfrm>
          <a:prstGeom prst="rect">
            <a:avLst/>
          </a:prstGeom>
          <a:noFill/>
        </p:spPr>
        <p:txBody>
          <a:bodyPr wrap="square" rtlCol="0">
            <a:spAutoFit/>
          </a:bodyPr>
          <a:lstStyle/>
          <a:p>
            <a:pPr algn="ctr"/>
            <a:r>
              <a:rPr lang="fr-FR" sz="2800" b="1" dirty="0"/>
              <a:t>Mise en activité :  </a:t>
            </a:r>
          </a:p>
        </p:txBody>
      </p:sp>
      <p:pic>
        <p:nvPicPr>
          <p:cNvPr id="5" name="Image 4">
            <a:extLst>
              <a:ext uri="{FF2B5EF4-FFF2-40B4-BE49-F238E27FC236}">
                <a16:creationId xmlns:a16="http://schemas.microsoft.com/office/drawing/2014/main" id="{CE09B684-281B-374A-BF13-3E01BFE9A867}"/>
              </a:ext>
            </a:extLst>
          </p:cNvPr>
          <p:cNvPicPr>
            <a:picLocks noChangeAspect="1"/>
          </p:cNvPicPr>
          <p:nvPr/>
        </p:nvPicPr>
        <p:blipFill rotWithShape="1">
          <a:blip r:embed="rId6"/>
          <a:srcRect t="1155"/>
          <a:stretch/>
        </p:blipFill>
        <p:spPr>
          <a:xfrm>
            <a:off x="552463" y="591640"/>
            <a:ext cx="8740897" cy="3675952"/>
          </a:xfrm>
          <a:prstGeom prst="rect">
            <a:avLst/>
          </a:prstGeom>
        </p:spPr>
      </p:pic>
      <p:pic>
        <p:nvPicPr>
          <p:cNvPr id="9" name="Image 8">
            <a:extLst>
              <a:ext uri="{FF2B5EF4-FFF2-40B4-BE49-F238E27FC236}">
                <a16:creationId xmlns:a16="http://schemas.microsoft.com/office/drawing/2014/main" id="{1EC7DC70-49E5-6F4E-34E3-2ADAC6052BBC}"/>
              </a:ext>
            </a:extLst>
          </p:cNvPr>
          <p:cNvPicPr>
            <a:picLocks noChangeAspect="1"/>
          </p:cNvPicPr>
          <p:nvPr/>
        </p:nvPicPr>
        <p:blipFill rotWithShape="1">
          <a:blip r:embed="rId7"/>
          <a:srcRect l="1450" r="26230" b="8636"/>
          <a:stretch/>
        </p:blipFill>
        <p:spPr>
          <a:xfrm>
            <a:off x="552462" y="4224021"/>
            <a:ext cx="8740897" cy="2499540"/>
          </a:xfrm>
          <a:prstGeom prst="rect">
            <a:avLst/>
          </a:prstGeom>
        </p:spPr>
      </p:pic>
      <p:pic>
        <p:nvPicPr>
          <p:cNvPr id="6" name="Vidéo 5">
            <a:hlinkClick r:id="" action="ppaction://media"/>
            <a:extLst>
              <a:ext uri="{FF2B5EF4-FFF2-40B4-BE49-F238E27FC236}">
                <a16:creationId xmlns:a16="http://schemas.microsoft.com/office/drawing/2014/main" id="{F4C57735-53D3-DCFA-2EA7-D3DFD35FAD0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15695245"/>
      </p:ext>
    </p:extLst>
  </p:cSld>
  <p:clrMapOvr>
    <a:masterClrMapping/>
  </p:clrMapOvr>
  <mc:AlternateContent xmlns:mc="http://schemas.openxmlformats.org/markup-compatibility/2006" xmlns:p14="http://schemas.microsoft.com/office/powerpoint/2010/main">
    <mc:Choice Requires="p14">
      <p:transition spd="slow" p14:dur="2000" advTm="64286"/>
    </mc:Choice>
    <mc:Fallback xmlns="">
      <p:transition spd="slow" advTm="6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40204F1-D1AE-2938-5F76-3CC5901DD121}"/>
              </a:ext>
            </a:extLst>
          </p:cNvPr>
          <p:cNvPicPr>
            <a:picLocks noChangeAspect="1"/>
          </p:cNvPicPr>
          <p:nvPr/>
        </p:nvPicPr>
        <p:blipFill rotWithShape="1">
          <a:blip r:embed="rId5"/>
          <a:srcRect l="397"/>
          <a:stretch/>
        </p:blipFill>
        <p:spPr>
          <a:xfrm>
            <a:off x="2450100" y="1715280"/>
            <a:ext cx="7285701" cy="171372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6">
            <a:alphaModFix amt="20000"/>
            <a:extLst>
              <a:ext uri="{28A0092B-C50C-407E-A947-70E740481C1C}">
                <a14:useLocalDpi xmlns:a14="http://schemas.microsoft.com/office/drawing/2010/main" val="0"/>
              </a:ext>
            </a:extLst>
          </a:blip>
          <a:srcRect l="24525" r="10587" b="1"/>
          <a:stretch/>
        </p:blipFill>
        <p:spPr>
          <a:xfrm>
            <a:off x="-3047" y="10"/>
            <a:ext cx="12191999" cy="6857990"/>
          </a:xfrm>
          <a:prstGeom prst="rect">
            <a:avLst/>
          </a:prstGeom>
        </p:spPr>
      </p:pic>
      <p:sp>
        <p:nvSpPr>
          <p:cNvPr id="5" name="Rectangle 4">
            <a:extLst>
              <a:ext uri="{FF2B5EF4-FFF2-40B4-BE49-F238E27FC236}">
                <a16:creationId xmlns:a16="http://schemas.microsoft.com/office/drawing/2014/main" id="{26DBDFC0-780D-8C63-7127-71F962257487}"/>
              </a:ext>
            </a:extLst>
          </p:cNvPr>
          <p:cNvSpPr/>
          <p:nvPr/>
        </p:nvSpPr>
        <p:spPr>
          <a:xfrm>
            <a:off x="1844245" y="249856"/>
            <a:ext cx="8497413" cy="58477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Rectangle 3">
            <a:extLst>
              <a:ext uri="{FF2B5EF4-FFF2-40B4-BE49-F238E27FC236}">
                <a16:creationId xmlns:a16="http://schemas.microsoft.com/office/drawing/2014/main" id="{0056C86A-3D88-6404-1D61-A06694E2FADC}"/>
              </a:ext>
            </a:extLst>
          </p:cNvPr>
          <p:cNvSpPr>
            <a:spLocks noChangeArrowheads="1"/>
          </p:cNvSpPr>
          <p:nvPr/>
        </p:nvSpPr>
        <p:spPr bwMode="auto">
          <a:xfrm>
            <a:off x="1950732" y="249856"/>
            <a:ext cx="83027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bassin méditerranéen, lieu de confrontations</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sp>
        <p:nvSpPr>
          <p:cNvPr id="9" name="ZoneTexte 8">
            <a:extLst>
              <a:ext uri="{FF2B5EF4-FFF2-40B4-BE49-F238E27FC236}">
                <a16:creationId xmlns:a16="http://schemas.microsoft.com/office/drawing/2014/main" id="{E43595F9-5F25-A69E-E896-4FC356E0E2AE}"/>
              </a:ext>
            </a:extLst>
          </p:cNvPr>
          <p:cNvSpPr txBox="1"/>
          <p:nvPr/>
        </p:nvSpPr>
        <p:spPr>
          <a:xfrm>
            <a:off x="1170038" y="4060723"/>
            <a:ext cx="9497961" cy="1754326"/>
          </a:xfrm>
          <a:prstGeom prst="rect">
            <a:avLst/>
          </a:prstGeom>
          <a:noFill/>
        </p:spPr>
        <p:txBody>
          <a:bodyPr wrap="square" rtlCol="0">
            <a:spAutoFit/>
          </a:bodyPr>
          <a:lstStyle/>
          <a:p>
            <a:r>
              <a:rPr lang="fr-FR" sz="2800" b="1" u="sng" dirty="0"/>
              <a:t>Consignes : </a:t>
            </a:r>
          </a:p>
          <a:p>
            <a:r>
              <a:rPr lang="fr-FR" sz="2800" dirty="0"/>
              <a:t>*Se rendre sur Wooclap </a:t>
            </a:r>
          </a:p>
          <a:p>
            <a:r>
              <a:rPr lang="fr-FR" sz="2800" dirty="0"/>
              <a:t>*Entrer le code «HSTCQU» dans « Rejoignez un événement »</a:t>
            </a:r>
          </a:p>
          <a:p>
            <a:endParaRPr lang="fr-FR" sz="2400" dirty="0"/>
          </a:p>
        </p:txBody>
      </p:sp>
      <p:pic>
        <p:nvPicPr>
          <p:cNvPr id="8" name="Vidéo 7">
            <a:hlinkClick r:id="" action="ppaction://media"/>
            <a:extLst>
              <a:ext uri="{FF2B5EF4-FFF2-40B4-BE49-F238E27FC236}">
                <a16:creationId xmlns:a16="http://schemas.microsoft.com/office/drawing/2014/main" id="{80D231DF-09A7-3BF9-D110-50EA167D2E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1554528"/>
      </p:ext>
    </p:extLst>
  </p:cSld>
  <p:clrMapOvr>
    <a:masterClrMapping/>
  </p:clrMapOvr>
  <mc:AlternateContent xmlns:mc="http://schemas.openxmlformats.org/markup-compatibility/2006" xmlns:p14="http://schemas.microsoft.com/office/powerpoint/2010/main">
    <mc:Choice Requires="p14">
      <p:transition spd="slow" p14:dur="2000" advTm="31616"/>
    </mc:Choice>
    <mc:Fallback xmlns="">
      <p:transition spd="slow" advTm="3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24525" r="10587" b="1"/>
          <a:stretch/>
        </p:blipFill>
        <p:spPr>
          <a:xfrm>
            <a:off x="0" y="0"/>
            <a:ext cx="12192000"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ZoneTexte 7">
            <a:extLst>
              <a:ext uri="{FF2B5EF4-FFF2-40B4-BE49-F238E27FC236}">
                <a16:creationId xmlns:a16="http://schemas.microsoft.com/office/drawing/2014/main" id="{12DEA34A-68AA-1B26-B2B2-E7C943FFE8AE}"/>
              </a:ext>
            </a:extLst>
          </p:cNvPr>
          <p:cNvSpPr txBox="1"/>
          <p:nvPr/>
        </p:nvSpPr>
        <p:spPr>
          <a:xfrm>
            <a:off x="2359152" y="134440"/>
            <a:ext cx="7467600" cy="523220"/>
          </a:xfrm>
          <a:prstGeom prst="rect">
            <a:avLst/>
          </a:prstGeom>
          <a:noFill/>
        </p:spPr>
        <p:txBody>
          <a:bodyPr wrap="square" rtlCol="0">
            <a:spAutoFit/>
          </a:bodyPr>
          <a:lstStyle/>
          <a:p>
            <a:pPr algn="ctr"/>
            <a:r>
              <a:rPr lang="fr-FR" sz="2800" b="1" dirty="0"/>
              <a:t>Mise en activité :  </a:t>
            </a:r>
          </a:p>
        </p:txBody>
      </p:sp>
      <p:pic>
        <p:nvPicPr>
          <p:cNvPr id="2" name="Image 1" descr="Une image contenant texte, capture d’écran, Page web, logiciel&#10;&#10;Description générée automatiquement">
            <a:extLst>
              <a:ext uri="{FF2B5EF4-FFF2-40B4-BE49-F238E27FC236}">
                <a16:creationId xmlns:a16="http://schemas.microsoft.com/office/drawing/2014/main" id="{8CFE1F6F-8CCA-D9BA-49A0-CD0F88929230}"/>
              </a:ext>
            </a:extLst>
          </p:cNvPr>
          <p:cNvPicPr>
            <a:picLocks noChangeAspect="1"/>
          </p:cNvPicPr>
          <p:nvPr/>
        </p:nvPicPr>
        <p:blipFill>
          <a:blip r:embed="rId6"/>
          <a:stretch>
            <a:fillRect/>
          </a:stretch>
        </p:blipFill>
        <p:spPr>
          <a:xfrm>
            <a:off x="626499" y="792100"/>
            <a:ext cx="10939001" cy="5152428"/>
          </a:xfrm>
          <a:prstGeom prst="rect">
            <a:avLst/>
          </a:prstGeom>
        </p:spPr>
      </p:pic>
      <p:pic>
        <p:nvPicPr>
          <p:cNvPr id="6" name="Vidéo 5">
            <a:hlinkClick r:id="" action="ppaction://media"/>
            <a:extLst>
              <a:ext uri="{FF2B5EF4-FFF2-40B4-BE49-F238E27FC236}">
                <a16:creationId xmlns:a16="http://schemas.microsoft.com/office/drawing/2014/main" id="{1474FE62-2651-863D-A4AC-9009F008209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3852841"/>
      </p:ext>
    </p:extLst>
  </p:cSld>
  <p:clrMapOvr>
    <a:masterClrMapping/>
  </p:clrMapOvr>
  <mc:AlternateContent xmlns:mc="http://schemas.openxmlformats.org/markup-compatibility/2006" xmlns:p14="http://schemas.microsoft.com/office/powerpoint/2010/main">
    <mc:Choice Requires="p14">
      <p:transition spd="slow" p14:dur="2000" advTm="23197"/>
    </mc:Choice>
    <mc:Fallback xmlns="">
      <p:transition spd="slow" advTm="23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24525" r="10587" b="1"/>
          <a:stretch/>
        </p:blipFill>
        <p:spPr>
          <a:xfrm>
            <a:off x="0" y="10"/>
            <a:ext cx="12192000"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ZoneTexte 7">
            <a:extLst>
              <a:ext uri="{FF2B5EF4-FFF2-40B4-BE49-F238E27FC236}">
                <a16:creationId xmlns:a16="http://schemas.microsoft.com/office/drawing/2014/main" id="{12DEA34A-68AA-1B26-B2B2-E7C943FFE8AE}"/>
              </a:ext>
            </a:extLst>
          </p:cNvPr>
          <p:cNvSpPr txBox="1"/>
          <p:nvPr/>
        </p:nvSpPr>
        <p:spPr>
          <a:xfrm>
            <a:off x="2359152" y="134440"/>
            <a:ext cx="7467600" cy="523220"/>
          </a:xfrm>
          <a:prstGeom prst="rect">
            <a:avLst/>
          </a:prstGeom>
          <a:noFill/>
        </p:spPr>
        <p:txBody>
          <a:bodyPr wrap="square" rtlCol="0">
            <a:spAutoFit/>
          </a:bodyPr>
          <a:lstStyle/>
          <a:p>
            <a:pPr algn="ctr"/>
            <a:r>
              <a:rPr lang="fr-FR" sz="2800" b="1" dirty="0"/>
              <a:t>Mise en activité :  </a:t>
            </a:r>
          </a:p>
        </p:txBody>
      </p:sp>
      <p:pic>
        <p:nvPicPr>
          <p:cNvPr id="2" name="Image 1" descr="Une image contenant texte, Appareils électroniques, capture d’écran, Site web&#10;&#10;Description générée automatiquement">
            <a:extLst>
              <a:ext uri="{FF2B5EF4-FFF2-40B4-BE49-F238E27FC236}">
                <a16:creationId xmlns:a16="http://schemas.microsoft.com/office/drawing/2014/main" id="{8DA22C1B-F87B-E99A-5CFF-5ABCA9F84022}"/>
              </a:ext>
            </a:extLst>
          </p:cNvPr>
          <p:cNvPicPr>
            <a:picLocks noChangeAspect="1"/>
          </p:cNvPicPr>
          <p:nvPr/>
        </p:nvPicPr>
        <p:blipFill>
          <a:blip r:embed="rId6"/>
          <a:stretch>
            <a:fillRect/>
          </a:stretch>
        </p:blipFill>
        <p:spPr>
          <a:xfrm>
            <a:off x="1227347" y="792100"/>
            <a:ext cx="9817352" cy="5327219"/>
          </a:xfrm>
          <a:prstGeom prst="rect">
            <a:avLst/>
          </a:prstGeom>
        </p:spPr>
      </p:pic>
      <p:pic>
        <p:nvPicPr>
          <p:cNvPr id="6" name="Vidéo 5">
            <a:hlinkClick r:id="" action="ppaction://media"/>
            <a:extLst>
              <a:ext uri="{FF2B5EF4-FFF2-40B4-BE49-F238E27FC236}">
                <a16:creationId xmlns:a16="http://schemas.microsoft.com/office/drawing/2014/main" id="{A150B57B-A6E2-1B9B-48A5-5B277DEAB5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031601"/>
      </p:ext>
    </p:extLst>
  </p:cSld>
  <p:clrMapOvr>
    <a:masterClrMapping/>
  </p:clrMapOvr>
  <mc:AlternateContent xmlns:mc="http://schemas.openxmlformats.org/markup-compatibility/2006" xmlns:p14="http://schemas.microsoft.com/office/powerpoint/2010/main">
    <mc:Choice Requires="p14">
      <p:transition spd="slow" p14:dur="2000" advTm="26547"/>
    </mc:Choice>
    <mc:Fallback xmlns="">
      <p:transition spd="slow" advTm="26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einture, art, habits, Arts visuels&#10;&#10;Description générée automatiquement">
            <a:extLst>
              <a:ext uri="{FF2B5EF4-FFF2-40B4-BE49-F238E27FC236}">
                <a16:creationId xmlns:a16="http://schemas.microsoft.com/office/drawing/2014/main" id="{2822BC86-F51A-EE21-29B1-FF3729CCFC48}"/>
              </a:ext>
            </a:extLst>
          </p:cNvPr>
          <p:cNvPicPr>
            <a:picLocks noChangeAspect="1"/>
          </p:cNvPicPr>
          <p:nvPr/>
        </p:nvPicPr>
        <p:blipFill rotWithShape="1">
          <a:blip r:embed="rId6">
            <a:extLst>
              <a:ext uri="{28A0092B-C50C-407E-A947-70E740481C1C}">
                <a14:useLocalDpi xmlns:a14="http://schemas.microsoft.com/office/drawing/2010/main" val="0"/>
              </a:ext>
            </a:extLst>
          </a:blip>
          <a:srcRect t="30142" b="28936"/>
          <a:stretch/>
        </p:blipFill>
        <p:spPr>
          <a:xfrm>
            <a:off x="3049" y="0"/>
            <a:ext cx="12191977" cy="6858022"/>
          </a:xfrm>
          <a:prstGeom prst="rect">
            <a:avLst/>
          </a:prstGeom>
        </p:spPr>
      </p:pic>
      <p:sp>
        <p:nvSpPr>
          <p:cNvPr id="2" name="ZoneTexte 1">
            <a:extLst>
              <a:ext uri="{FF2B5EF4-FFF2-40B4-BE49-F238E27FC236}">
                <a16:creationId xmlns:a16="http://schemas.microsoft.com/office/drawing/2014/main" id="{97D0CF9D-8435-E813-AE30-1ADA7973E73E}"/>
              </a:ext>
            </a:extLst>
          </p:cNvPr>
          <p:cNvSpPr txBox="1"/>
          <p:nvPr/>
        </p:nvSpPr>
        <p:spPr>
          <a:xfrm>
            <a:off x="446821" y="112806"/>
            <a:ext cx="5452529" cy="3569242"/>
          </a:xfrm>
          <a:prstGeom prst="rect">
            <a:avLst/>
          </a:prstGeom>
        </p:spPr>
        <p:txBody>
          <a:bodyPr vert="horz" lIns="91440" tIns="45720" rIns="91440" bIns="45720" rtlCol="0" anchor="t">
            <a:normAutofit/>
          </a:bodyPr>
          <a:lstStyle/>
          <a:p>
            <a:pPr>
              <a:lnSpc>
                <a:spcPct val="90000"/>
              </a:lnSpc>
              <a:spcBef>
                <a:spcPct val="0"/>
              </a:spcBef>
              <a:spcAft>
                <a:spcPts val="600"/>
              </a:spcAft>
            </a:pPr>
            <a:r>
              <a:rPr lang="fr-FR" sz="3200" b="1" dirty="0">
                <a:solidFill>
                  <a:srgbClr val="FFFFFF"/>
                </a:solidFill>
                <a:latin typeface="+mj-lt"/>
                <a:ea typeface="+mj-ea"/>
                <a:cs typeface="+mj-cs"/>
              </a:rPr>
              <a:t>Mise en activité (retour) </a:t>
            </a:r>
          </a:p>
        </p:txBody>
      </p:sp>
      <p:sp>
        <p:nvSpPr>
          <p:cNvPr id="3" name="ZoneTexte 2">
            <a:extLst>
              <a:ext uri="{FF2B5EF4-FFF2-40B4-BE49-F238E27FC236}">
                <a16:creationId xmlns:a16="http://schemas.microsoft.com/office/drawing/2014/main" id="{820F9D42-25F2-35DE-F94C-FDDC9B84B311}"/>
              </a:ext>
            </a:extLst>
          </p:cNvPr>
          <p:cNvSpPr txBox="1"/>
          <p:nvPr/>
        </p:nvSpPr>
        <p:spPr>
          <a:xfrm>
            <a:off x="238274" y="2127781"/>
            <a:ext cx="6656438" cy="3970318"/>
          </a:xfrm>
          <a:prstGeom prst="rect">
            <a:avLst/>
          </a:prstGeom>
          <a:noFill/>
        </p:spPr>
        <p:txBody>
          <a:bodyPr wrap="square" rtlCol="0">
            <a:spAutoFit/>
          </a:bodyPr>
          <a:lstStyle/>
          <a:p>
            <a:pPr algn="just"/>
            <a:r>
              <a:rPr lang="fr-FR" sz="2800" dirty="0">
                <a:solidFill>
                  <a:schemeClr val="bg1"/>
                </a:solidFill>
              </a:rPr>
              <a:t>Bernard de Clairvaux apporte un soutien décisif au projet de deuxième croisade en prêchant le jour de Pâques devant la basilique de Vézelay</a:t>
            </a:r>
            <a:r>
              <a:rPr lang="fr-FR" sz="2800" kern="0" dirty="0">
                <a:solidFill>
                  <a:schemeClr val="bg1"/>
                </a:solidFill>
                <a:latin typeface="Calibri" panose="020F0502020204030204" pitchFamily="34" charset="0"/>
                <a:ea typeface="Times New Roman" panose="02020603050405020304" pitchFamily="18" charset="0"/>
                <a:cs typeface="Calibri" panose="020F0502020204030204" pitchFamily="34" charset="0"/>
              </a:rPr>
              <a:t>.</a:t>
            </a:r>
            <a:r>
              <a:rPr lang="fr-FR" sz="2800" dirty="0">
                <a:solidFill>
                  <a:schemeClr val="bg1"/>
                </a:solidFill>
              </a:rPr>
              <a:t> Il promet aux chrétiens qui se feront croisés l’absolution de tous leurs péchés</a:t>
            </a:r>
            <a:r>
              <a:rPr lang="fr-FR" sz="2800" kern="0" dirty="0">
                <a:solidFill>
                  <a:schemeClr val="bg1"/>
                </a:solidFill>
                <a:latin typeface="Calibri" panose="020F0502020204030204" pitchFamily="34" charset="0"/>
                <a:ea typeface="Times New Roman" panose="02020603050405020304" pitchFamily="18" charset="0"/>
                <a:cs typeface="Calibri" panose="020F0502020204030204" pitchFamily="34" charset="0"/>
              </a:rPr>
              <a:t>. Renommé dans toute la Chrétienté, il participe aussi à la naissance de l’Ordre des Templiers. </a:t>
            </a:r>
            <a:endParaRPr lang="fr-FR"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fr-FR" sz="2800" dirty="0">
              <a:solidFill>
                <a:schemeClr val="bg1"/>
              </a:solidFill>
            </a:endParaRPr>
          </a:p>
        </p:txBody>
      </p:sp>
      <p:sp>
        <p:nvSpPr>
          <p:cNvPr id="4" name="Ellipse 3">
            <a:extLst>
              <a:ext uri="{FF2B5EF4-FFF2-40B4-BE49-F238E27FC236}">
                <a16:creationId xmlns:a16="http://schemas.microsoft.com/office/drawing/2014/main" id="{1DD6BEBA-0083-B811-3E13-915E867E915F}"/>
              </a:ext>
            </a:extLst>
          </p:cNvPr>
          <p:cNvSpPr/>
          <p:nvPr/>
        </p:nvSpPr>
        <p:spPr>
          <a:xfrm>
            <a:off x="6920738" y="504240"/>
            <a:ext cx="1000591" cy="884903"/>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9AF8BECB-4761-76C5-7A61-2136E4DB7D14}"/>
              </a:ext>
            </a:extLst>
          </p:cNvPr>
          <p:cNvCxnSpPr>
            <a:stCxn id="4" idx="3"/>
          </p:cNvCxnSpPr>
          <p:nvPr/>
        </p:nvCxnSpPr>
        <p:spPr>
          <a:xfrm flipH="1">
            <a:off x="6194323" y="1259552"/>
            <a:ext cx="872948" cy="8682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Vidéo 5">
            <a:hlinkClick r:id="" action="ppaction://media"/>
            <a:extLst>
              <a:ext uri="{FF2B5EF4-FFF2-40B4-BE49-F238E27FC236}">
                <a16:creationId xmlns:a16="http://schemas.microsoft.com/office/drawing/2014/main" id="{C6A3CBA1-ADD6-0FFA-46F7-1CEA960CA860}"/>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749500123"/>
      </p:ext>
    </p:extLst>
  </p:cSld>
  <p:clrMapOvr>
    <a:masterClrMapping/>
  </p:clrMapOvr>
  <mc:AlternateContent xmlns:mc="http://schemas.openxmlformats.org/markup-compatibility/2006" xmlns:p14="http://schemas.microsoft.com/office/powerpoint/2010/main">
    <mc:Choice Requires="p14">
      <p:transition spd="slow" p14:dur="2000" advTm="12283"/>
    </mc:Choice>
    <mc:Fallback xmlns="">
      <p:transition spd="slow" advTm="1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24525" r="10587" b="1"/>
          <a:stretch/>
        </p:blipFill>
        <p:spPr>
          <a:xfrm>
            <a:off x="-3047" y="10"/>
            <a:ext cx="12191999"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26DBDFC0-780D-8C63-7127-71F962257487}"/>
              </a:ext>
            </a:extLst>
          </p:cNvPr>
          <p:cNvSpPr/>
          <p:nvPr/>
        </p:nvSpPr>
        <p:spPr>
          <a:xfrm>
            <a:off x="1844245" y="249856"/>
            <a:ext cx="8497413" cy="58477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Rectangle 3">
            <a:extLst>
              <a:ext uri="{FF2B5EF4-FFF2-40B4-BE49-F238E27FC236}">
                <a16:creationId xmlns:a16="http://schemas.microsoft.com/office/drawing/2014/main" id="{0056C86A-3D88-6404-1D61-A06694E2FADC}"/>
              </a:ext>
            </a:extLst>
          </p:cNvPr>
          <p:cNvSpPr>
            <a:spLocks noChangeArrowheads="1"/>
          </p:cNvSpPr>
          <p:nvPr/>
        </p:nvSpPr>
        <p:spPr bwMode="auto">
          <a:xfrm>
            <a:off x="1950732" y="249856"/>
            <a:ext cx="83027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bassin méditerranéen, lieu de confrontations</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2" name="Image 1" descr="Une image contenant texte, carte, atlas&#10;&#10;Description générée automatiquement">
            <a:extLst>
              <a:ext uri="{FF2B5EF4-FFF2-40B4-BE49-F238E27FC236}">
                <a16:creationId xmlns:a16="http://schemas.microsoft.com/office/drawing/2014/main" id="{D987FE36-25A2-7D45-492F-56F1E525834A}"/>
              </a:ext>
            </a:extLst>
          </p:cNvPr>
          <p:cNvPicPr>
            <a:picLocks noChangeAspect="1"/>
          </p:cNvPicPr>
          <p:nvPr/>
        </p:nvPicPr>
        <p:blipFill rotWithShape="1">
          <a:blip r:embed="rId5"/>
          <a:srcRect l="3063" t="4377" r="4853" b="4327"/>
          <a:stretch/>
        </p:blipFill>
        <p:spPr>
          <a:xfrm>
            <a:off x="121724" y="1189704"/>
            <a:ext cx="8967834" cy="5506930"/>
          </a:xfrm>
          <a:prstGeom prst="rect">
            <a:avLst/>
          </a:prstGeom>
        </p:spPr>
      </p:pic>
      <p:sp>
        <p:nvSpPr>
          <p:cNvPr id="6" name="ZoneTexte 5">
            <a:extLst>
              <a:ext uri="{FF2B5EF4-FFF2-40B4-BE49-F238E27FC236}">
                <a16:creationId xmlns:a16="http://schemas.microsoft.com/office/drawing/2014/main" id="{1FCE75F4-A4E6-78B0-7DCF-47202417814C}"/>
              </a:ext>
            </a:extLst>
          </p:cNvPr>
          <p:cNvSpPr txBox="1"/>
          <p:nvPr/>
        </p:nvSpPr>
        <p:spPr>
          <a:xfrm>
            <a:off x="9211281" y="1189704"/>
            <a:ext cx="2855947" cy="2376997"/>
          </a:xfrm>
          <a:prstGeom prst="rect">
            <a:avLst/>
          </a:prstGeom>
          <a:noFill/>
        </p:spPr>
        <p:txBody>
          <a:bodyPr wrap="square" rtlCol="0">
            <a:spAutoFit/>
          </a:bodyPr>
          <a:lstStyle/>
          <a:p>
            <a:pPr algn="just">
              <a:lnSpc>
                <a:spcPct val="107000"/>
              </a:lnSpc>
              <a:spcAft>
                <a:spcPts val="800"/>
              </a:spcAft>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L’itinéraire de la deuxième croisade, lelivrescolaire, p.66-67  </a:t>
            </a:r>
          </a:p>
        </p:txBody>
      </p:sp>
      <p:pic>
        <p:nvPicPr>
          <p:cNvPr id="9" name="Vidéo 8">
            <a:hlinkClick r:id="" action="ppaction://media"/>
            <a:extLst>
              <a:ext uri="{FF2B5EF4-FFF2-40B4-BE49-F238E27FC236}">
                <a16:creationId xmlns:a16="http://schemas.microsoft.com/office/drawing/2014/main" id="{0B07ACBD-C7C1-4C4F-1E54-C16A177BFD0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8275624"/>
      </p:ext>
    </p:extLst>
  </p:cSld>
  <p:clrMapOvr>
    <a:masterClrMapping/>
  </p:clrMapOvr>
  <mc:AlternateContent xmlns:mc="http://schemas.openxmlformats.org/markup-compatibility/2006" xmlns:p14="http://schemas.microsoft.com/office/powerpoint/2010/main">
    <mc:Choice Requires="p14">
      <p:transition spd="slow" p14:dur="2000" advTm="1358"/>
    </mc:Choice>
    <mc:Fallback xmlns="">
      <p:transition spd="slow" advTm="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paysage, montagne&#10;&#10;Description générée automatiquement">
            <a:extLst>
              <a:ext uri="{FF2B5EF4-FFF2-40B4-BE49-F238E27FC236}">
                <a16:creationId xmlns:a16="http://schemas.microsoft.com/office/drawing/2014/main" id="{0C1B340F-673D-9DEB-26C5-18ECB1A6A7E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24525" r="10587" b="1"/>
          <a:stretch/>
        </p:blipFill>
        <p:spPr>
          <a:xfrm>
            <a:off x="-3047" y="10"/>
            <a:ext cx="12191999" cy="6857990"/>
          </a:xfrm>
          <a:prstGeom prst="rect">
            <a:avLst/>
          </a:prstGeom>
        </p:spPr>
      </p:pic>
      <p:sp>
        <p:nvSpPr>
          <p:cNvPr id="3" name="Rectangle 2">
            <a:extLst>
              <a:ext uri="{FF2B5EF4-FFF2-40B4-BE49-F238E27FC236}">
                <a16:creationId xmlns:a16="http://schemas.microsoft.com/office/drawing/2014/main" id="{E2A37E05-7174-72D3-927C-C84627D5142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26DBDFC0-780D-8C63-7127-71F962257487}"/>
              </a:ext>
            </a:extLst>
          </p:cNvPr>
          <p:cNvSpPr/>
          <p:nvPr/>
        </p:nvSpPr>
        <p:spPr>
          <a:xfrm>
            <a:off x="1844245" y="249856"/>
            <a:ext cx="8497413" cy="58477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Rectangle 3">
            <a:extLst>
              <a:ext uri="{FF2B5EF4-FFF2-40B4-BE49-F238E27FC236}">
                <a16:creationId xmlns:a16="http://schemas.microsoft.com/office/drawing/2014/main" id="{0056C86A-3D88-6404-1D61-A06694E2FADC}"/>
              </a:ext>
            </a:extLst>
          </p:cNvPr>
          <p:cNvSpPr>
            <a:spLocks noChangeArrowheads="1"/>
          </p:cNvSpPr>
          <p:nvPr/>
        </p:nvSpPr>
        <p:spPr bwMode="auto">
          <a:xfrm>
            <a:off x="1950732" y="249856"/>
            <a:ext cx="83027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bassin méditerranéen, lieu de confrontations</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8" name="Image 7" descr="Une image contenant peinture, habits, dessin, personne&#10;&#10;Description générée automatiquement">
            <a:extLst>
              <a:ext uri="{FF2B5EF4-FFF2-40B4-BE49-F238E27FC236}">
                <a16:creationId xmlns:a16="http://schemas.microsoft.com/office/drawing/2014/main" id="{2E071411-CB1D-D10B-81A3-252625F10E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796" y="907853"/>
            <a:ext cx="4762500" cy="4962525"/>
          </a:xfrm>
          <a:prstGeom prst="rect">
            <a:avLst/>
          </a:prstGeom>
        </p:spPr>
      </p:pic>
      <p:sp>
        <p:nvSpPr>
          <p:cNvPr id="10" name="ZoneTexte 9">
            <a:extLst>
              <a:ext uri="{FF2B5EF4-FFF2-40B4-BE49-F238E27FC236}">
                <a16:creationId xmlns:a16="http://schemas.microsoft.com/office/drawing/2014/main" id="{265E276D-8546-8504-BC7B-D283D36225D8}"/>
              </a:ext>
            </a:extLst>
          </p:cNvPr>
          <p:cNvSpPr txBox="1"/>
          <p:nvPr/>
        </p:nvSpPr>
        <p:spPr>
          <a:xfrm>
            <a:off x="127819" y="5870378"/>
            <a:ext cx="4888477" cy="923330"/>
          </a:xfrm>
          <a:prstGeom prst="rect">
            <a:avLst/>
          </a:prstGeom>
          <a:noFill/>
        </p:spPr>
        <p:txBody>
          <a:bodyPr wrap="square" rtlCol="0">
            <a:spAutoFit/>
          </a:bodyPr>
          <a:lstStyle/>
          <a:p>
            <a:pPr algn="just"/>
            <a:r>
              <a:rPr lang="fr-FR" dirty="0"/>
              <a:t>Miniature ornant une </a:t>
            </a:r>
            <a:r>
              <a:rPr lang="fr-FR" i="1" dirty="0"/>
              <a:t>Histoire d'Outremer </a:t>
            </a:r>
            <a:r>
              <a:rPr lang="fr-FR" dirty="0"/>
              <a:t>de Guillaume de Tyr du XIIIe siècle, Lyon Bibliothèque municipale</a:t>
            </a:r>
          </a:p>
        </p:txBody>
      </p:sp>
      <p:sp>
        <p:nvSpPr>
          <p:cNvPr id="11" name="ZoneTexte 10">
            <a:extLst>
              <a:ext uri="{FF2B5EF4-FFF2-40B4-BE49-F238E27FC236}">
                <a16:creationId xmlns:a16="http://schemas.microsoft.com/office/drawing/2014/main" id="{3983D921-51B8-7AE2-B13D-B9B5FB124502}"/>
              </a:ext>
            </a:extLst>
          </p:cNvPr>
          <p:cNvSpPr txBox="1"/>
          <p:nvPr/>
        </p:nvSpPr>
        <p:spPr>
          <a:xfrm>
            <a:off x="5273139" y="1258529"/>
            <a:ext cx="6656438" cy="3539430"/>
          </a:xfrm>
          <a:prstGeom prst="rect">
            <a:avLst/>
          </a:prstGeom>
          <a:noFill/>
        </p:spPr>
        <p:txBody>
          <a:bodyPr wrap="square" rtlCol="0">
            <a:spAutoFit/>
          </a:bodyPr>
          <a:lstStyle/>
          <a:p>
            <a:pPr algn="just"/>
            <a:r>
              <a:rPr lang="fr-FR" sz="2800" dirty="0">
                <a:solidFill>
                  <a:srgbClr val="0070C0"/>
                </a:solidFill>
              </a:rPr>
              <a:t>Les trois chefs de la croisade réunis à Acre sont le roi de France Louis VII, l'empereur allemand Conrad III et le roi de Jérusalem Baudouin III. Du fait de désaccords et tensions entre ces chefs, ils choisissent d'assiéger Damas plutôt qu'Edesse. Le siège se solde par un échec, mettant fin à la deuxième croisade. </a:t>
            </a:r>
          </a:p>
        </p:txBody>
      </p:sp>
      <p:pic>
        <p:nvPicPr>
          <p:cNvPr id="6" name="Vidéo 5">
            <a:hlinkClick r:id="" action="ppaction://media"/>
            <a:extLst>
              <a:ext uri="{FF2B5EF4-FFF2-40B4-BE49-F238E27FC236}">
                <a16:creationId xmlns:a16="http://schemas.microsoft.com/office/drawing/2014/main" id="{D781B8D1-8143-810C-F000-EA2D269BA9C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17255754"/>
      </p:ext>
    </p:extLst>
  </p:cSld>
  <p:clrMapOvr>
    <a:masterClrMapping/>
  </p:clrMapOvr>
  <mc:AlternateContent xmlns:mc="http://schemas.openxmlformats.org/markup-compatibility/2006" xmlns:p14="http://schemas.microsoft.com/office/powerpoint/2010/main">
    <mc:Choice Requires="p14">
      <p:transition spd="slow" p14:dur="2000" advTm="26082"/>
    </mc:Choice>
    <mc:Fallback xmlns="">
      <p:transition spd="slow" advTm="26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bldLst>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0.7|1"/>
</p:tagLst>
</file>

<file path=ppt/tags/tag2.xml><?xml version="1.0" encoding="utf-8"?>
<p:tagLst xmlns:a="http://schemas.openxmlformats.org/drawingml/2006/main" xmlns:r="http://schemas.openxmlformats.org/officeDocument/2006/relationships" xmlns:p="http://schemas.openxmlformats.org/presentationml/2006/main">
  <p:tag name="TIMING" val="|0.6|0.6|0.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253</Words>
  <Application>Microsoft Office PowerPoint</Application>
  <PresentationFormat>Grand écran</PresentationFormat>
  <Paragraphs>32</Paragraphs>
  <Slides>13</Slides>
  <Notes>11</Notes>
  <HiddenSlides>0</HiddenSlides>
  <MMClips>13</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Quentin Schuller</dc:creator>
  <cp:lastModifiedBy>Quentin Schuller</cp:lastModifiedBy>
  <cp:revision>22</cp:revision>
  <dcterms:created xsi:type="dcterms:W3CDTF">2023-12-06T15:24:54Z</dcterms:created>
  <dcterms:modified xsi:type="dcterms:W3CDTF">2024-01-06T15:43:23Z</dcterms:modified>
</cp:coreProperties>
</file>