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3" r:id="rId3"/>
    <p:sldId id="281" r:id="rId4"/>
    <p:sldId id="280" r:id="rId5"/>
    <p:sldId id="279" r:id="rId6"/>
    <p:sldId id="278" r:id="rId7"/>
    <p:sldId id="277" r:id="rId8"/>
    <p:sldId id="276" r:id="rId9"/>
    <p:sldId id="275" r:id="rId10"/>
    <p:sldId id="272" r:id="rId11"/>
    <p:sldId id="274" r:id="rId12"/>
    <p:sldId id="271" r:id="rId13"/>
    <p:sldId id="270" r:id="rId14"/>
    <p:sldId id="269" r:id="rId15"/>
    <p:sldId id="268" r:id="rId16"/>
    <p:sldId id="267" r:id="rId17"/>
    <p:sldId id="266" r:id="rId18"/>
    <p:sldId id="265" r:id="rId19"/>
    <p:sldId id="264" r:id="rId20"/>
    <p:sldId id="263" r:id="rId21"/>
    <p:sldId id="262" r:id="rId22"/>
    <p:sldId id="261" r:id="rId23"/>
    <p:sldId id="260" r:id="rId24"/>
    <p:sldId id="259" r:id="rId25"/>
    <p:sldId id="258" r:id="rId26"/>
    <p:sldId id="257" r:id="rId27"/>
    <p:sldId id="282" r:id="rId28"/>
    <p:sldId id="283" r:id="rId29"/>
    <p:sldId id="284" r:id="rId30"/>
    <p:sldId id="285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92" autoAdjust="0"/>
    <p:restoredTop sz="94660"/>
  </p:normalViewPr>
  <p:slideViewPr>
    <p:cSldViewPr snapToGrid="0">
      <p:cViewPr varScale="1">
        <p:scale>
          <a:sx n="94" d="100"/>
          <a:sy n="94" d="100"/>
        </p:scale>
        <p:origin x="15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6895615-39F2-E02F-8229-13178D161F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CD6062E-B3FE-79FE-FA1D-6A959017B22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597AE17-C55B-556F-6BAD-038F909DAC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480EA-8BD8-4D17-9636-415D26A0881B}" type="datetimeFigureOut">
              <a:rPr lang="fr-FR" smtClean="0"/>
              <a:t>05/01/2024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4F1EF7A-AD01-9EBD-AD39-2EF50E7112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8253425-082E-C390-D5DD-F5BD4DEC09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486B70-619F-4A2E-94E5-34FDCB2AD5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66132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B4BBCB-F388-0E33-6FB8-BED568696E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C4B6591-2BA0-28CC-A749-054A69C670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72A980F-E6C6-F63C-37CE-8EA5634DE2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480EA-8BD8-4D17-9636-415D26A0881B}" type="datetimeFigureOut">
              <a:rPr lang="fr-FR" smtClean="0"/>
              <a:t>05/01/2024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7D21EEF-CE50-94A6-F7DE-0E3D505971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02D9FAC-4A86-A825-4823-612BEE64DE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486B70-619F-4A2E-94E5-34FDCB2AD5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4205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EA64ED-9178-48D7-0C22-33A39E925F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B97E6DB-BB51-FC5F-14DB-8A3B1B0C0F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C3B4977-7208-0D5D-AB48-ED43CE9C37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480EA-8BD8-4D17-9636-415D26A0881B}" type="datetimeFigureOut">
              <a:rPr lang="fr-FR" smtClean="0"/>
              <a:t>05/01/2024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A557C83-F71F-8A3A-40D8-0DFB3DEA4B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B59290F-7FEA-E8F8-C6FD-6592827874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486B70-619F-4A2E-94E5-34FDCB2AD5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71934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C39A13-0B4B-F030-017B-DB4B4CA1B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0BAC140-36D3-1932-0535-569D9F4E365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7EC85FB-06D4-24BF-A2BB-A69B91DFFD8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01C0C06-C680-13F6-55DD-5A38406E9C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480EA-8BD8-4D17-9636-415D26A0881B}" type="datetimeFigureOut">
              <a:rPr lang="fr-FR" smtClean="0"/>
              <a:t>05/01/2024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7C7CE32-1C56-24F9-F74F-53C230627A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611C021-A812-D31B-76AA-CED9A47305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486B70-619F-4A2E-94E5-34FDCB2AD5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3328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428644-D748-C325-1101-15D3DC61D3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4F59AD2-564C-CF4D-D9F1-03C872D04C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349FD6E-CC83-5CCA-A9D5-75AAFF0A13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7E7DCD7A-1AC4-1372-B892-F3433038D83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D666F0CD-9058-2B15-59A1-FF83BECAF41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C331D35A-19A8-D282-63BD-833C8238C1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480EA-8BD8-4D17-9636-415D26A0881B}" type="datetimeFigureOut">
              <a:rPr lang="fr-FR" smtClean="0"/>
              <a:t>05/01/2024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E16AB46C-6525-9147-2AA8-A7851257F3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810FC712-50CF-7AAD-F441-A07258EB17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486B70-619F-4A2E-94E5-34FDCB2AD5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7425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A599DD6-FC02-4A6F-DC62-1F1638B8FC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5AFA6EA3-7642-B41E-FF51-3D2F39F93E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480EA-8BD8-4D17-9636-415D26A0881B}" type="datetimeFigureOut">
              <a:rPr lang="fr-FR" smtClean="0"/>
              <a:t>05/01/2024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BC500232-615D-6D48-05B3-50915CFCC3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7145D82-3259-9EBD-CDD2-AFB1EEFDA5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486B70-619F-4A2E-94E5-34FDCB2AD5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9208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CA3AF18-2AA7-93DC-FE51-4E81B4754D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480EA-8BD8-4D17-9636-415D26A0881B}" type="datetimeFigureOut">
              <a:rPr lang="fr-FR" smtClean="0"/>
              <a:t>05/01/2024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4DE04299-603F-0C46-9D92-2781F06ED3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4B2F966D-BC91-7F19-3C58-5C3F470E81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486B70-619F-4A2E-94E5-34FDCB2AD5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7114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4DA7D78-5421-1EBF-1317-66C0C2968E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83F42AF-3AFA-47D2-00D5-7C04BF94E5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821EDB9-615F-75F6-BADA-75FDFFBC0D8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BB7D839-30D8-53AD-F4DD-73B22C3B46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480EA-8BD8-4D17-9636-415D26A0881B}" type="datetimeFigureOut">
              <a:rPr lang="fr-FR" smtClean="0"/>
              <a:t>05/01/2024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49A80AF-0517-960E-EC0D-5F90911A23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62012EB-D4E8-ADDE-E5A3-9046DCC37C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486B70-619F-4A2E-94E5-34FDCB2AD5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95724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C7FE1FA-A5DD-B46D-D8F1-2852FB6BF4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8A54B707-919F-611F-4B4E-95856C230BD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C0CA6B5-82E2-78B8-97F7-3413E737E1F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E8D318E-592E-C66E-D9C3-0931447AC0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480EA-8BD8-4D17-9636-415D26A0881B}" type="datetimeFigureOut">
              <a:rPr lang="fr-FR" smtClean="0"/>
              <a:t>05/01/2024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1F1B8EE-8092-81E8-38A3-16F29C3501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A74E4A8-F29C-C474-B655-8D44BDAC20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486B70-619F-4A2E-94E5-34FDCB2AD5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8541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3B5516-10B3-0985-D2CB-75BF08709B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278787C-A605-3B31-A617-7F15AC26F52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A405DD0-25F1-C4C8-75BA-B8AE99F0E7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480EA-8BD8-4D17-9636-415D26A0881B}" type="datetimeFigureOut">
              <a:rPr lang="fr-FR" smtClean="0"/>
              <a:t>05/01/2024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6CDA30A-3AC7-CBA6-0C8D-DF9F3AA774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C6BBC8B-C75C-61A8-3FC2-C2C1360FE0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486B70-619F-4A2E-94E5-34FDCB2AD5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1646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58C3C04E-1B6A-81E4-4B40-0B7108850EA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F06F999-D76C-D74A-5C30-E17E29D20F9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2942E31-36F6-8C73-559D-AF60F30C3B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480EA-8BD8-4D17-9636-415D26A0881B}" type="datetimeFigureOut">
              <a:rPr lang="fr-FR" smtClean="0"/>
              <a:t>05/01/2024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0DF4CED-5527-822D-7291-13A614AAB1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45A00F-B044-E98B-2003-434473B5AC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486B70-619F-4A2E-94E5-34FDCB2AD5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76086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EC515918-1EE0-1695-F998-F484FBCD05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C6D657C-D1F2-C899-E259-363A954EB8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EFB62B1-82CD-2E87-FD1D-7ADD9849563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A480EA-8BD8-4D17-9636-415D26A0881B}" type="datetimeFigureOut">
              <a:rPr lang="fr-FR" smtClean="0"/>
              <a:t>05/01/2024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90CE2ED-5EB5-9159-E239-2C6E61DFC1B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270CD25-E4A3-C03F-A4ED-1FADCE1A82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486B70-619F-4A2E-94E5-34FDCB2AD5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18234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nature&#10;&#10;Description générée automatiquement">
            <a:extLst>
              <a:ext uri="{FF2B5EF4-FFF2-40B4-BE49-F238E27FC236}">
                <a16:creationId xmlns:a16="http://schemas.microsoft.com/office/drawing/2014/main" id="{18E2786F-EA2C-FB84-751C-7F772F1737E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5280" y="279000"/>
            <a:ext cx="8400000" cy="6300000"/>
          </a:xfrm>
          <a:prstGeom prst="ellipse">
            <a:avLst/>
          </a:prstGeom>
          <a:ln w="63500" cap="rnd">
            <a:solidFill>
              <a:srgbClr val="7030A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554E1AA-B891-D26F-426E-6EFC6F810E01}"/>
              </a:ext>
            </a:extLst>
          </p:cNvPr>
          <p:cNvSpPr txBox="1"/>
          <p:nvPr/>
        </p:nvSpPr>
        <p:spPr>
          <a:xfrm>
            <a:off x="6622869" y="279000"/>
            <a:ext cx="56954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Lorient Vous Présente Le Lac Puydarrieux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65C4DF1C-B293-1078-B905-5CDA92B9EB26}"/>
              </a:ext>
            </a:extLst>
          </p:cNvPr>
          <p:cNvSpPr txBox="1"/>
          <p:nvPr/>
        </p:nvSpPr>
        <p:spPr>
          <a:xfrm>
            <a:off x="8129452" y="1280441"/>
            <a:ext cx="40625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Hautes- Pyrénées 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92ABE10B-C5A0-067B-BFE2-E3D99E43A1A5}"/>
              </a:ext>
            </a:extLst>
          </p:cNvPr>
          <p:cNvSpPr txBox="1"/>
          <p:nvPr/>
        </p:nvSpPr>
        <p:spPr>
          <a:xfrm>
            <a:off x="8303623" y="740665"/>
            <a:ext cx="38883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Et Sa Commune </a:t>
            </a:r>
          </a:p>
        </p:txBody>
      </p:sp>
    </p:spTree>
    <p:extLst>
      <p:ext uri="{BB962C8B-B14F-4D97-AF65-F5344CB8AC3E}">
        <p14:creationId xmlns:p14="http://schemas.microsoft.com/office/powerpoint/2010/main" val="2466745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  <p:sndAc>
          <p:stSnd loop="1">
            <p:snd r:embed="rId2" name="MARCHE DES PYRÉNÉES.wav"/>
          </p:stSnd>
        </p:sndAc>
      </p:transition>
    </mc:Choice>
    <mc:Fallback>
      <p:transition spd="slow" advClick="0" advTm="9000">
        <p:fade/>
        <p:sndAc>
          <p:stSnd loop="1">
            <p:snd r:embed="rId2" name="MARCHE DES PYRÉNÉ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C3EF249D-AA31-0C14-18E2-C219A484B308}"/>
              </a:ext>
            </a:extLst>
          </p:cNvPr>
          <p:cNvSpPr txBox="1"/>
          <p:nvPr/>
        </p:nvSpPr>
        <p:spPr>
          <a:xfrm>
            <a:off x="966652" y="117693"/>
            <a:ext cx="10646228" cy="67403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5400" b="1" dirty="0">
                <a:solidFill>
                  <a:srgbClr val="FFFF00"/>
                </a:solidFill>
              </a:rPr>
              <a:t>Le lac de Puydarrieux est un lac de barrage situé sur les communes de Puydarrieux et de Campuzan, au nord-est du département des Hautes-Pyrénées, en région Occitanie. C'est un site majeur pour l'observation des oiseaux, notamment l'hiver</a:t>
            </a:r>
          </a:p>
        </p:txBody>
      </p:sp>
    </p:spTree>
    <p:extLst>
      <p:ext uri="{BB962C8B-B14F-4D97-AF65-F5344CB8AC3E}">
        <p14:creationId xmlns:p14="http://schemas.microsoft.com/office/powerpoint/2010/main" val="1532174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erbe, eau&#10;&#10;Description générée automatiquement">
            <a:extLst>
              <a:ext uri="{FF2B5EF4-FFF2-40B4-BE49-F238E27FC236}">
                <a16:creationId xmlns:a16="http://schemas.microsoft.com/office/drawing/2014/main" id="{D7DD4304-F473-9C83-9C40-4C706E296CF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4560" y="1130152"/>
            <a:ext cx="11160000" cy="459769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4BAE58D-AEA9-6646-90B9-80F454D39067}"/>
              </a:ext>
            </a:extLst>
          </p:cNvPr>
          <p:cNvSpPr txBox="1"/>
          <p:nvPr/>
        </p:nvSpPr>
        <p:spPr>
          <a:xfrm>
            <a:off x="3357154" y="5712767"/>
            <a:ext cx="87259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Lac de Puydarrieux (Hautes-Pyrénées)</a:t>
            </a:r>
          </a:p>
        </p:txBody>
      </p:sp>
    </p:spTree>
    <p:extLst>
      <p:ext uri="{BB962C8B-B14F-4D97-AF65-F5344CB8AC3E}">
        <p14:creationId xmlns:p14="http://schemas.microsoft.com/office/powerpoint/2010/main" val="38147549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sol&#10;&#10;Description générée automatiquement">
            <a:extLst>
              <a:ext uri="{FF2B5EF4-FFF2-40B4-BE49-F238E27FC236}">
                <a16:creationId xmlns:a16="http://schemas.microsoft.com/office/drawing/2014/main" id="{2FAC4C15-7EE7-B994-4B19-EA15686C7E6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1312" y="369000"/>
            <a:ext cx="10389376" cy="612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7631416-B9CD-239C-E3EC-021C1453521A}"/>
              </a:ext>
            </a:extLst>
          </p:cNvPr>
          <p:cNvSpPr txBox="1"/>
          <p:nvPr/>
        </p:nvSpPr>
        <p:spPr>
          <a:xfrm>
            <a:off x="1188720" y="6027335"/>
            <a:ext cx="5943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Lac de Puydarrieux (Hautes-Pyrénées)</a:t>
            </a:r>
          </a:p>
        </p:txBody>
      </p:sp>
    </p:spTree>
    <p:extLst>
      <p:ext uri="{BB962C8B-B14F-4D97-AF65-F5344CB8AC3E}">
        <p14:creationId xmlns:p14="http://schemas.microsoft.com/office/powerpoint/2010/main" val="585258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plante, Ressources d’eau&#10;&#10;Description générée automatiquement">
            <a:extLst>
              <a:ext uri="{FF2B5EF4-FFF2-40B4-BE49-F238E27FC236}">
                <a16:creationId xmlns:a16="http://schemas.microsoft.com/office/drawing/2014/main" id="{C96100BE-46BB-4DE1-07FB-235A516E5BF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4117" y="391913"/>
            <a:ext cx="9743765" cy="576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05B1036-687F-82A6-2BBC-1C85D3EF7E0F}"/>
              </a:ext>
            </a:extLst>
          </p:cNvPr>
          <p:cNvSpPr txBox="1"/>
          <p:nvPr/>
        </p:nvSpPr>
        <p:spPr>
          <a:xfrm>
            <a:off x="4454434" y="6235254"/>
            <a:ext cx="10241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chemeClr val="bg1"/>
                </a:solidFill>
              </a:rPr>
              <a:t>Baïsole</a:t>
            </a:r>
            <a:r>
              <a:rPr lang="fr-FR" sz="2400" b="1" dirty="0">
                <a:solidFill>
                  <a:schemeClr val="bg1"/>
                </a:solidFill>
              </a:rPr>
              <a:t> qui alimente le lac.</a:t>
            </a:r>
          </a:p>
        </p:txBody>
      </p:sp>
    </p:spTree>
    <p:extLst>
      <p:ext uri="{BB962C8B-B14F-4D97-AF65-F5344CB8AC3E}">
        <p14:creationId xmlns:p14="http://schemas.microsoft.com/office/powerpoint/2010/main" val="28283755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barrage, chute d’eau&#10;&#10;Description générée automatiquement">
            <a:extLst>
              <a:ext uri="{FF2B5EF4-FFF2-40B4-BE49-F238E27FC236}">
                <a16:creationId xmlns:a16="http://schemas.microsoft.com/office/drawing/2014/main" id="{399FB48C-916A-480F-DC6F-0E4FBCEC02A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3201" y="369000"/>
            <a:ext cx="8185597" cy="6120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290406C-462C-31B8-6020-808D781256E6}"/>
              </a:ext>
            </a:extLst>
          </p:cNvPr>
          <p:cNvSpPr txBox="1"/>
          <p:nvPr/>
        </p:nvSpPr>
        <p:spPr>
          <a:xfrm>
            <a:off x="2978332" y="369000"/>
            <a:ext cx="65703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Au Sud, la </a:t>
            </a:r>
            <a:r>
              <a:rPr lang="fr-FR" sz="2400" b="1" dirty="0" err="1"/>
              <a:t>Baïsole</a:t>
            </a:r>
            <a:r>
              <a:rPr lang="fr-FR" sz="2400" b="1" dirty="0"/>
              <a:t> alimente le lac de Puydarrieux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013190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erbe, paysage&#10;&#10;Description générée automatiquement">
            <a:extLst>
              <a:ext uri="{FF2B5EF4-FFF2-40B4-BE49-F238E27FC236}">
                <a16:creationId xmlns:a16="http://schemas.microsoft.com/office/drawing/2014/main" id="{A0C4AFA4-4C24-EB75-5C9C-6833A69D90A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18E77BB-CB2A-EA8E-23B4-FDDB61D6596C}"/>
              </a:ext>
            </a:extLst>
          </p:cNvPr>
          <p:cNvSpPr txBox="1"/>
          <p:nvPr/>
        </p:nvSpPr>
        <p:spPr>
          <a:xfrm>
            <a:off x="2016000" y="6027335"/>
            <a:ext cx="81599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Champs de maïs autour du lac de Puydarrieux en octobre 2018.</a:t>
            </a:r>
          </a:p>
        </p:txBody>
      </p:sp>
    </p:spTree>
    <p:extLst>
      <p:ext uri="{BB962C8B-B14F-4D97-AF65-F5344CB8AC3E}">
        <p14:creationId xmlns:p14="http://schemas.microsoft.com/office/powerpoint/2010/main" val="31355058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herbe, arbre, ciel&#10;&#10;Description générée automatiquement">
            <a:extLst>
              <a:ext uri="{FF2B5EF4-FFF2-40B4-BE49-F238E27FC236}">
                <a16:creationId xmlns:a16="http://schemas.microsoft.com/office/drawing/2014/main" id="{33C3D7FB-ECED-7F2E-2E42-E24A216A634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2B4E732-F9CD-EC2B-04CD-3359224B6BF6}"/>
              </a:ext>
            </a:extLst>
          </p:cNvPr>
          <p:cNvSpPr txBox="1"/>
          <p:nvPr/>
        </p:nvSpPr>
        <p:spPr>
          <a:xfrm>
            <a:off x="2016000" y="5763233"/>
            <a:ext cx="75503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Photo prise du barrage en remblai du lac de Puydarrieux à l'entrée Nord</a:t>
            </a:r>
          </a:p>
        </p:txBody>
      </p:sp>
    </p:spTree>
    <p:extLst>
      <p:ext uri="{BB962C8B-B14F-4D97-AF65-F5344CB8AC3E}">
        <p14:creationId xmlns:p14="http://schemas.microsoft.com/office/powerpoint/2010/main" val="3573954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arbre, ciel&#10;&#10;Description générée automatiquement">
            <a:extLst>
              <a:ext uri="{FF2B5EF4-FFF2-40B4-BE49-F238E27FC236}">
                <a16:creationId xmlns:a16="http://schemas.microsoft.com/office/drawing/2014/main" id="{F41E4B3F-5ADF-EF08-8FB8-6C01584E54B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2822" y="369000"/>
            <a:ext cx="8160000" cy="612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529025C-CE69-229C-7935-A46D2325DF16}"/>
              </a:ext>
            </a:extLst>
          </p:cNvPr>
          <p:cNvSpPr txBox="1"/>
          <p:nvPr/>
        </p:nvSpPr>
        <p:spPr>
          <a:xfrm>
            <a:off x="2198916" y="5658003"/>
            <a:ext cx="80119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Au Nord, une petite centrale hydroélectrique est située à l'endroit où le lac s'écoule en redevenant la rivière </a:t>
            </a:r>
            <a:r>
              <a:rPr lang="fr-FR" sz="2400" b="1" dirty="0" err="1">
                <a:solidFill>
                  <a:schemeClr val="bg1"/>
                </a:solidFill>
              </a:rPr>
              <a:t>Baïsole</a:t>
            </a:r>
            <a:r>
              <a:rPr lang="fr-FR" sz="2400" b="1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81365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F8168A75-94E9-2EEA-193D-CAE3549372DA}"/>
              </a:ext>
            </a:extLst>
          </p:cNvPr>
          <p:cNvSpPr txBox="1"/>
          <p:nvPr/>
        </p:nvSpPr>
        <p:spPr>
          <a:xfrm>
            <a:off x="341485" y="428178"/>
            <a:ext cx="11547565" cy="60016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La commune de Puydarrieux se trouve dans le département des Hautes-Pyrénées, en région </a:t>
            </a:r>
            <a:r>
              <a:rPr lang="fr-FR" sz="3200" b="1" dirty="0" err="1">
                <a:solidFill>
                  <a:schemeClr val="bg1"/>
                </a:solidFill>
              </a:rPr>
              <a:t>OccitanieI</a:t>
            </a:r>
            <a:r>
              <a:rPr lang="fr-FR" sz="3200" b="1" dirty="0">
                <a:solidFill>
                  <a:schemeClr val="bg1"/>
                </a:solidFill>
              </a:rPr>
              <a:t> 1.</a:t>
            </a:r>
          </a:p>
          <a:p>
            <a:endParaRPr lang="fr-FR" sz="3200" b="1" dirty="0">
              <a:solidFill>
                <a:schemeClr val="bg1"/>
              </a:solidFill>
            </a:endParaRPr>
          </a:p>
          <a:p>
            <a:r>
              <a:rPr lang="fr-FR" sz="3200" b="1" dirty="0">
                <a:solidFill>
                  <a:schemeClr val="bg1"/>
                </a:solidFill>
              </a:rPr>
              <a:t>Elle se situe à 26 km à vol d'oiseau de Tarbes1, préfecture du département, et à 4 km de Trie-sur-Baïse2, bureau centralisateur du canton des Coteaux dont dépend la commune depuis 2015 pour les élections </a:t>
            </a:r>
            <a:r>
              <a:rPr lang="fr-FR" sz="3200" b="1" dirty="0" err="1">
                <a:solidFill>
                  <a:schemeClr val="bg1"/>
                </a:solidFill>
              </a:rPr>
              <a:t>départementalesI</a:t>
            </a:r>
            <a:r>
              <a:rPr lang="fr-FR" sz="3200" b="1" dirty="0">
                <a:solidFill>
                  <a:schemeClr val="bg1"/>
                </a:solidFill>
              </a:rPr>
              <a:t> 1. La commune fait en outre partie du bassin de vie de Trie-sur-</a:t>
            </a:r>
            <a:r>
              <a:rPr lang="fr-FR" sz="3200" b="1" dirty="0" err="1">
                <a:solidFill>
                  <a:schemeClr val="bg1"/>
                </a:solidFill>
              </a:rPr>
              <a:t>BaïseI</a:t>
            </a:r>
            <a:r>
              <a:rPr lang="fr-FR" sz="3200" b="1" dirty="0">
                <a:solidFill>
                  <a:schemeClr val="bg1"/>
                </a:solidFill>
              </a:rPr>
              <a:t> 1.</a:t>
            </a:r>
          </a:p>
          <a:p>
            <a:endParaRPr lang="fr-FR" sz="3200" b="1" dirty="0">
              <a:solidFill>
                <a:schemeClr val="bg1"/>
              </a:solidFill>
            </a:endParaRPr>
          </a:p>
          <a:p>
            <a:r>
              <a:rPr lang="fr-FR" sz="3200" b="1" dirty="0">
                <a:solidFill>
                  <a:schemeClr val="bg1"/>
                </a:solidFill>
              </a:rPr>
              <a:t>Les communes les plus </a:t>
            </a:r>
            <a:r>
              <a:rPr lang="fr-FR" sz="3200" b="1" dirty="0" err="1">
                <a:solidFill>
                  <a:schemeClr val="bg1"/>
                </a:solidFill>
              </a:rPr>
              <a:t>prochesNote</a:t>
            </a:r>
            <a:r>
              <a:rPr lang="fr-FR" sz="3200" b="1" dirty="0">
                <a:solidFill>
                  <a:schemeClr val="bg1"/>
                </a:solidFill>
              </a:rPr>
              <a:t> 1 sont3 : Tournous-Darré (2,0 km), Sentous (2,4 km), Sadournin (3,6 km), Libaros (3,6 km), Campuzan (3,8 km), Trie-sur-Baïse (4,2 km), Lustar (4,4 km),</a:t>
            </a:r>
          </a:p>
        </p:txBody>
      </p:sp>
    </p:spTree>
    <p:extLst>
      <p:ext uri="{BB962C8B-B14F-4D97-AF65-F5344CB8AC3E}">
        <p14:creationId xmlns:p14="http://schemas.microsoft.com/office/powerpoint/2010/main" val="178334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plein air, herbe, ciel, arbre&#10;&#10;Description générée automatiquement">
            <a:extLst>
              <a:ext uri="{FF2B5EF4-FFF2-40B4-BE49-F238E27FC236}">
                <a16:creationId xmlns:a16="http://schemas.microsoft.com/office/drawing/2014/main" id="{40D4DD32-4972-00A5-833C-98EB272FBA1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4000" y="623076"/>
            <a:ext cx="10764000" cy="5611847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ADBC1075-C3E3-F850-7BF3-B776D97AD9F9}"/>
              </a:ext>
            </a:extLst>
          </p:cNvPr>
          <p:cNvSpPr txBox="1"/>
          <p:nvPr/>
        </p:nvSpPr>
        <p:spPr>
          <a:xfrm>
            <a:off x="3997235" y="5773258"/>
            <a:ext cx="101759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Puydarrieux (Hautes-Pyrénées)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7297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7475E66-DCCE-6313-FD15-D6E337D7A77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3D1E4FA-4DD9-2C78-0C1F-910B006FA1B7}"/>
              </a:ext>
            </a:extLst>
          </p:cNvPr>
          <p:cNvSpPr txBox="1"/>
          <p:nvPr/>
        </p:nvSpPr>
        <p:spPr>
          <a:xfrm>
            <a:off x="4467496" y="5750336"/>
            <a:ext cx="633548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Le lac de Puydarrieux.</a:t>
            </a:r>
          </a:p>
        </p:txBody>
      </p:sp>
    </p:spTree>
    <p:extLst>
      <p:ext uri="{BB962C8B-B14F-4D97-AF65-F5344CB8AC3E}">
        <p14:creationId xmlns:p14="http://schemas.microsoft.com/office/powerpoint/2010/main" val="3833763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92E73EC-CF2A-ABD2-D277-B6E504A5BD2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4441B39-98A0-6738-DFF1-AD3B4E2944FE}"/>
              </a:ext>
            </a:extLst>
          </p:cNvPr>
          <p:cNvSpPr txBox="1"/>
          <p:nvPr/>
        </p:nvSpPr>
        <p:spPr>
          <a:xfrm>
            <a:off x="2016000" y="6146967"/>
            <a:ext cx="8160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lac de Puydarrieux, lieu d'hivernage pour les oiseaux d'eau.</a:t>
            </a:r>
          </a:p>
        </p:txBody>
      </p:sp>
    </p:spTree>
    <p:extLst>
      <p:ext uri="{BB962C8B-B14F-4D97-AF65-F5344CB8AC3E}">
        <p14:creationId xmlns:p14="http://schemas.microsoft.com/office/powerpoint/2010/main" val="1455105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589ACA9-D5DE-A21F-4FCE-4D9ADBFA4C0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31252" y="189000"/>
            <a:ext cx="3729496" cy="6480000"/>
          </a:xfrm>
          <a:prstGeom prst="ellipse">
            <a:avLst/>
          </a:prstGeom>
          <a:ln w="63500" cap="rnd">
            <a:solidFill>
              <a:srgbClr val="FFC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E98F1C4-7A7E-E4A1-28BE-C46A8C9F30EB}"/>
              </a:ext>
            </a:extLst>
          </p:cNvPr>
          <p:cNvSpPr txBox="1"/>
          <p:nvPr/>
        </p:nvSpPr>
        <p:spPr>
          <a:xfrm>
            <a:off x="2297949" y="3553097"/>
            <a:ext cx="38666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/>
              <a:t>Une croix.</a:t>
            </a:r>
          </a:p>
        </p:txBody>
      </p:sp>
    </p:spTree>
    <p:extLst>
      <p:ext uri="{BB962C8B-B14F-4D97-AF65-F5344CB8AC3E}">
        <p14:creationId xmlns:p14="http://schemas.microsoft.com/office/powerpoint/2010/main" val="20120446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Description générée automatiquement">
            <a:extLst>
              <a:ext uri="{FF2B5EF4-FFF2-40B4-BE49-F238E27FC236}">
                <a16:creationId xmlns:a16="http://schemas.microsoft.com/office/drawing/2014/main" id="{D7EA9252-D460-E3EE-728A-99A37DBBF2C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3204" y="369000"/>
            <a:ext cx="8185591" cy="6120000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664973F-68CA-A066-BEE9-09977938CED5}"/>
              </a:ext>
            </a:extLst>
          </p:cNvPr>
          <p:cNvSpPr txBox="1"/>
          <p:nvPr/>
        </p:nvSpPr>
        <p:spPr>
          <a:xfrm>
            <a:off x="4663440" y="6113416"/>
            <a:ext cx="68710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mairie en 2020</a:t>
            </a:r>
          </a:p>
        </p:txBody>
      </p:sp>
    </p:spTree>
    <p:extLst>
      <p:ext uri="{BB962C8B-B14F-4D97-AF65-F5344CB8AC3E}">
        <p14:creationId xmlns:p14="http://schemas.microsoft.com/office/powerpoint/2010/main" val="1229381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plante&#10;&#10;Description générée automatiquement">
            <a:extLst>
              <a:ext uri="{FF2B5EF4-FFF2-40B4-BE49-F238E27FC236}">
                <a16:creationId xmlns:a16="http://schemas.microsoft.com/office/drawing/2014/main" id="{7F22AECA-765F-8F5F-9348-D846B915DE1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6000" y="579237"/>
            <a:ext cx="11340000" cy="5699526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9675A9B-EFDB-9D4F-EB86-4113F93FD9B7}"/>
              </a:ext>
            </a:extLst>
          </p:cNvPr>
          <p:cNvSpPr txBox="1"/>
          <p:nvPr/>
        </p:nvSpPr>
        <p:spPr>
          <a:xfrm>
            <a:off x="5146766" y="6278763"/>
            <a:ext cx="86737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Salle Des Fête </a:t>
            </a:r>
          </a:p>
        </p:txBody>
      </p:sp>
    </p:spTree>
    <p:extLst>
      <p:ext uri="{BB962C8B-B14F-4D97-AF65-F5344CB8AC3E}">
        <p14:creationId xmlns:p14="http://schemas.microsoft.com/office/powerpoint/2010/main" val="3554367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Description générée automatiquement">
            <a:extLst>
              <a:ext uri="{FF2B5EF4-FFF2-40B4-BE49-F238E27FC236}">
                <a16:creationId xmlns:a16="http://schemas.microsoft.com/office/drawing/2014/main" id="{C44E6D1E-60EC-CD80-67A2-0CD710EA749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24679" y="369000"/>
            <a:ext cx="8542642" cy="612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48D7EC0-FA92-CB04-E540-1826656E76D8}"/>
              </a:ext>
            </a:extLst>
          </p:cNvPr>
          <p:cNvSpPr txBox="1"/>
          <p:nvPr/>
        </p:nvSpPr>
        <p:spPr>
          <a:xfrm>
            <a:off x="2347194" y="369000"/>
            <a:ext cx="854264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Église Exaltation-de-la-Sainte-Croix de Puydarrieux (Hautes-Pyrénées)</a:t>
            </a:r>
          </a:p>
        </p:txBody>
      </p:sp>
    </p:spTree>
    <p:extLst>
      <p:ext uri="{BB962C8B-B14F-4D97-AF65-F5344CB8AC3E}">
        <p14:creationId xmlns:p14="http://schemas.microsoft.com/office/powerpoint/2010/main" val="747121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Architecture médiévale&#10;&#10;Description générée automatiquement">
            <a:extLst>
              <a:ext uri="{FF2B5EF4-FFF2-40B4-BE49-F238E27FC236}">
                <a16:creationId xmlns:a16="http://schemas.microsoft.com/office/drawing/2014/main" id="{CDF17C85-E490-8928-DFB8-AFC2DC7BA68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0463" y="321412"/>
            <a:ext cx="4140000" cy="6215175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C038BA4-5FF1-1A54-BF02-BFFBBDDED64E}"/>
              </a:ext>
            </a:extLst>
          </p:cNvPr>
          <p:cNvSpPr txBox="1"/>
          <p:nvPr/>
        </p:nvSpPr>
        <p:spPr>
          <a:xfrm>
            <a:off x="8020594" y="3429000"/>
            <a:ext cx="4140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Église Exaltation-de-la-Sainte-Croix de Puydarrieux (Hautes-Pyrénées)</a:t>
            </a:r>
          </a:p>
        </p:txBody>
      </p:sp>
    </p:spTree>
    <p:extLst>
      <p:ext uri="{BB962C8B-B14F-4D97-AF65-F5344CB8AC3E}">
        <p14:creationId xmlns:p14="http://schemas.microsoft.com/office/powerpoint/2010/main" val="2596388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Lieux sacrés, église, chapelle&#10;&#10;Description générée automatiquement">
            <a:extLst>
              <a:ext uri="{FF2B5EF4-FFF2-40B4-BE49-F238E27FC236}">
                <a16:creationId xmlns:a16="http://schemas.microsoft.com/office/drawing/2014/main" id="{25232015-D289-2246-AC73-73155680DB4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7488" y="369000"/>
            <a:ext cx="9194366" cy="612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BEA527C-A13A-0056-9146-424CD7A73F10}"/>
              </a:ext>
            </a:extLst>
          </p:cNvPr>
          <p:cNvSpPr txBox="1"/>
          <p:nvPr/>
        </p:nvSpPr>
        <p:spPr>
          <a:xfrm>
            <a:off x="173740" y="2677886"/>
            <a:ext cx="203780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Église Exaltation-de-la-Sainte-Croix de Puydarrieux (Hautes-Pyrénées</a:t>
            </a:r>
            <a:r>
              <a:rPr lang="fr-FR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443694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ciel, arbre&#10;&#10;Description générée automatiquement">
            <a:extLst>
              <a:ext uri="{FF2B5EF4-FFF2-40B4-BE49-F238E27FC236}">
                <a16:creationId xmlns:a16="http://schemas.microsoft.com/office/drawing/2014/main" id="{95E29587-D3BF-B5F3-231C-1CC9DFB4C27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3207" y="369000"/>
            <a:ext cx="8185585" cy="6120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3E9048E-0246-2235-ED37-8FF2F3662E9A}"/>
              </a:ext>
            </a:extLst>
          </p:cNvPr>
          <p:cNvSpPr txBox="1"/>
          <p:nvPr/>
        </p:nvSpPr>
        <p:spPr>
          <a:xfrm>
            <a:off x="4206240" y="6027335"/>
            <a:ext cx="67273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Paysage vu depuis l'église</a:t>
            </a:r>
          </a:p>
        </p:txBody>
      </p:sp>
    </p:spTree>
    <p:extLst>
      <p:ext uri="{BB962C8B-B14F-4D97-AF65-F5344CB8AC3E}">
        <p14:creationId xmlns:p14="http://schemas.microsoft.com/office/powerpoint/2010/main" val="32300644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erbe, plante&#10;&#10;Description générée automatiquement">
            <a:extLst>
              <a:ext uri="{FF2B5EF4-FFF2-40B4-BE49-F238E27FC236}">
                <a16:creationId xmlns:a16="http://schemas.microsoft.com/office/drawing/2014/main" id="{8006146B-6749-90B7-E427-CD49382F1B7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3493" y="368999"/>
            <a:ext cx="8185585" cy="612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DB0E059-C921-C0B7-C88D-03E497753902}"/>
              </a:ext>
            </a:extLst>
          </p:cNvPr>
          <p:cNvSpPr txBox="1"/>
          <p:nvPr/>
        </p:nvSpPr>
        <p:spPr>
          <a:xfrm>
            <a:off x="9353005" y="1720840"/>
            <a:ext cx="269530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Plus de détails</a:t>
            </a:r>
          </a:p>
          <a:p>
            <a:r>
              <a:rPr lang="fr-FR" sz="2400" b="1" dirty="0"/>
              <a:t>Placés devant l'église, sur la gauche, le monument aux morts, sur la droite, une croix monumentale en fer forgé</a:t>
            </a:r>
          </a:p>
        </p:txBody>
      </p:sp>
    </p:spTree>
    <p:extLst>
      <p:ext uri="{BB962C8B-B14F-4D97-AF65-F5344CB8AC3E}">
        <p14:creationId xmlns:p14="http://schemas.microsoft.com/office/powerpoint/2010/main" val="913860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fenêtre, maison&#10;&#10;Description générée automatiquement">
            <a:extLst>
              <a:ext uri="{FF2B5EF4-FFF2-40B4-BE49-F238E27FC236}">
                <a16:creationId xmlns:a16="http://schemas.microsoft.com/office/drawing/2014/main" id="{C63B6542-7E15-BFB3-82DC-48D9945BDCE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2109" y="369000"/>
            <a:ext cx="8185585" cy="612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720F81B-E5E5-118B-1E31-DE3674CBC0C0}"/>
              </a:ext>
            </a:extLst>
          </p:cNvPr>
          <p:cNvSpPr txBox="1"/>
          <p:nvPr/>
        </p:nvSpPr>
        <p:spPr>
          <a:xfrm>
            <a:off x="261258" y="2704011"/>
            <a:ext cx="289148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Plus de détails</a:t>
            </a:r>
          </a:p>
          <a:p>
            <a:r>
              <a:rPr lang="fr-FR" sz="2400" b="1" dirty="0"/>
              <a:t>La Maison de la Nature et de l'Environnement 65</a:t>
            </a:r>
          </a:p>
        </p:txBody>
      </p:sp>
    </p:spTree>
    <p:extLst>
      <p:ext uri="{BB962C8B-B14F-4D97-AF65-F5344CB8AC3E}">
        <p14:creationId xmlns:p14="http://schemas.microsoft.com/office/powerpoint/2010/main" val="1833395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herbe, arbre, plante&#10;&#10;Description générée automatiquement">
            <a:extLst>
              <a:ext uri="{FF2B5EF4-FFF2-40B4-BE49-F238E27FC236}">
                <a16:creationId xmlns:a16="http://schemas.microsoft.com/office/drawing/2014/main" id="{B867229E-B19C-3EC7-37F0-9A218E76850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8178" y="369000"/>
            <a:ext cx="8185585" cy="6120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69ACB03-1AFC-395C-A229-BA96F805AF3C}"/>
              </a:ext>
            </a:extLst>
          </p:cNvPr>
          <p:cNvSpPr txBox="1"/>
          <p:nvPr/>
        </p:nvSpPr>
        <p:spPr>
          <a:xfrm>
            <a:off x="9313817" y="4075611"/>
            <a:ext cx="28781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 Puydarrieux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214163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nuage, ciel&#10;&#10;Description générée automatiquement">
            <a:extLst>
              <a:ext uri="{FF2B5EF4-FFF2-40B4-BE49-F238E27FC236}">
                <a16:creationId xmlns:a16="http://schemas.microsoft.com/office/drawing/2014/main" id="{D0C9C76A-4883-BDC9-7D3C-76FDBC70355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17607" y="369000"/>
            <a:ext cx="8185585" cy="6120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CC08669-1B68-ECD9-5C91-4443ED29A706}"/>
              </a:ext>
            </a:extLst>
          </p:cNvPr>
          <p:cNvSpPr txBox="1"/>
          <p:nvPr/>
        </p:nvSpPr>
        <p:spPr>
          <a:xfrm>
            <a:off x="862148" y="4380522"/>
            <a:ext cx="27170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Puydarrieux</a:t>
            </a:r>
          </a:p>
        </p:txBody>
      </p:sp>
    </p:spTree>
    <p:extLst>
      <p:ext uri="{BB962C8B-B14F-4D97-AF65-F5344CB8AC3E}">
        <p14:creationId xmlns:p14="http://schemas.microsoft.com/office/powerpoint/2010/main" val="4023937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nuage&#10;&#10;Description générée automatiquement">
            <a:extLst>
              <a:ext uri="{FF2B5EF4-FFF2-40B4-BE49-F238E27FC236}">
                <a16:creationId xmlns:a16="http://schemas.microsoft.com/office/drawing/2014/main" id="{A00CC935-89FA-4880-3569-8469B554877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4271" y="369000"/>
            <a:ext cx="8185596" cy="61200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57EAAF3-5D21-250C-A854-CA34D05E699F}"/>
              </a:ext>
            </a:extLst>
          </p:cNvPr>
          <p:cNvSpPr txBox="1"/>
          <p:nvPr/>
        </p:nvSpPr>
        <p:spPr>
          <a:xfrm>
            <a:off x="9117874" y="4265023"/>
            <a:ext cx="2956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Paysage alentour</a:t>
            </a:r>
          </a:p>
        </p:txBody>
      </p:sp>
    </p:spTree>
    <p:extLst>
      <p:ext uri="{BB962C8B-B14F-4D97-AF65-F5344CB8AC3E}">
        <p14:creationId xmlns:p14="http://schemas.microsoft.com/office/powerpoint/2010/main" val="36516124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herbe, ciel&#10;&#10;Description générée automatiquement">
            <a:extLst>
              <a:ext uri="{FF2B5EF4-FFF2-40B4-BE49-F238E27FC236}">
                <a16:creationId xmlns:a16="http://schemas.microsoft.com/office/drawing/2014/main" id="{F45597D4-6852-34B6-1435-4C07F2C32C4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99886" y="351000"/>
            <a:ext cx="4551572" cy="6156000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CA8B13D-0EC9-C7C1-FEEE-2E58031B2315}"/>
              </a:ext>
            </a:extLst>
          </p:cNvPr>
          <p:cNvSpPr txBox="1"/>
          <p:nvPr/>
        </p:nvSpPr>
        <p:spPr>
          <a:xfrm>
            <a:off x="13063" y="3683726"/>
            <a:ext cx="363147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Le monument aux morts municipal.</a:t>
            </a:r>
          </a:p>
        </p:txBody>
      </p:sp>
    </p:spTree>
    <p:extLst>
      <p:ext uri="{BB962C8B-B14F-4D97-AF65-F5344CB8AC3E}">
        <p14:creationId xmlns:p14="http://schemas.microsoft.com/office/powerpoint/2010/main" val="3764213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iseau, plein air, Gruidés, bec&#10;&#10;Description générée automatiquement">
            <a:extLst>
              <a:ext uri="{FF2B5EF4-FFF2-40B4-BE49-F238E27FC236}">
                <a16:creationId xmlns:a16="http://schemas.microsoft.com/office/drawing/2014/main" id="{3AAAAD9D-1D4B-9576-8DCB-37C6D69ABE0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7431" y="369000"/>
            <a:ext cx="8153206" cy="61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670E8F48-9D78-881C-C786-DB697F392CD8}"/>
              </a:ext>
            </a:extLst>
          </p:cNvPr>
          <p:cNvSpPr txBox="1"/>
          <p:nvPr/>
        </p:nvSpPr>
        <p:spPr>
          <a:xfrm>
            <a:off x="9366068" y="2775857"/>
            <a:ext cx="282593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Lac de Puydarrieux ,Les Grues Cendrées </a:t>
            </a:r>
          </a:p>
        </p:txBody>
      </p:sp>
    </p:spTree>
    <p:extLst>
      <p:ext uri="{BB962C8B-B14F-4D97-AF65-F5344CB8AC3E}">
        <p14:creationId xmlns:p14="http://schemas.microsoft.com/office/powerpoint/2010/main" val="188323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iseau, oiseau aquatique, plein air, bec&#10;&#10;Description générée automatiquement">
            <a:extLst>
              <a:ext uri="{FF2B5EF4-FFF2-40B4-BE49-F238E27FC236}">
                <a16:creationId xmlns:a16="http://schemas.microsoft.com/office/drawing/2014/main" id="{3CDE02D5-448F-242E-CF53-9A9BB1E814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0000" y="235291"/>
            <a:ext cx="7452000" cy="6387417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326C1E4-21C7-BD05-2075-F2A8F21116D4}"/>
              </a:ext>
            </a:extLst>
          </p:cNvPr>
          <p:cNvSpPr txBox="1"/>
          <p:nvPr/>
        </p:nvSpPr>
        <p:spPr>
          <a:xfrm>
            <a:off x="404948" y="4180114"/>
            <a:ext cx="26648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Une Aigrette </a:t>
            </a:r>
          </a:p>
        </p:txBody>
      </p:sp>
    </p:spTree>
    <p:extLst>
      <p:ext uri="{BB962C8B-B14F-4D97-AF65-F5344CB8AC3E}">
        <p14:creationId xmlns:p14="http://schemas.microsoft.com/office/powerpoint/2010/main" val="1567520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iseau, plein air, Oiseau de proie, herbe&#10;&#10;Description générée automatiquement">
            <a:extLst>
              <a:ext uri="{FF2B5EF4-FFF2-40B4-BE49-F238E27FC236}">
                <a16:creationId xmlns:a16="http://schemas.microsoft.com/office/drawing/2014/main" id="{71AB26C4-0EB4-2CBA-F6E5-35890F98F8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8151" y="369000"/>
            <a:ext cx="9180000" cy="61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972D7EB-63C5-6C5D-9502-34C86FDC714E}"/>
              </a:ext>
            </a:extLst>
          </p:cNvPr>
          <p:cNvSpPr txBox="1"/>
          <p:nvPr/>
        </p:nvSpPr>
        <p:spPr>
          <a:xfrm>
            <a:off x="10023916" y="3984172"/>
            <a:ext cx="23596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Milan Royal</a:t>
            </a:r>
          </a:p>
        </p:txBody>
      </p:sp>
    </p:spTree>
    <p:extLst>
      <p:ext uri="{BB962C8B-B14F-4D97-AF65-F5344CB8AC3E}">
        <p14:creationId xmlns:p14="http://schemas.microsoft.com/office/powerpoint/2010/main" val="486441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iseau, oiseau aquatique, plein air, eau&#10;&#10;Description générée automatiquement">
            <a:extLst>
              <a:ext uri="{FF2B5EF4-FFF2-40B4-BE49-F238E27FC236}">
                <a16:creationId xmlns:a16="http://schemas.microsoft.com/office/drawing/2014/main" id="{A8019A00-2554-9697-84A4-87FD079934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7526" y="845640"/>
            <a:ext cx="7776000" cy="516672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F9C2E6A-D4AF-CECD-6F67-4E522D944A90}"/>
              </a:ext>
            </a:extLst>
          </p:cNvPr>
          <p:cNvSpPr txBox="1"/>
          <p:nvPr/>
        </p:nvSpPr>
        <p:spPr>
          <a:xfrm>
            <a:off x="2860766" y="6012360"/>
            <a:ext cx="71584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Chevalier </a:t>
            </a:r>
            <a:r>
              <a:rPr lang="fr-FR" sz="2400" b="1" dirty="0" err="1"/>
              <a:t>culblanc</a:t>
            </a:r>
            <a:r>
              <a:rPr lang="fr-FR" sz="2400" b="1" dirty="0"/>
              <a:t>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57E8677C-B39C-AAAF-D4D3-A8E198D499A6}"/>
              </a:ext>
            </a:extLst>
          </p:cNvPr>
          <p:cNvSpPr txBox="1"/>
          <p:nvPr/>
        </p:nvSpPr>
        <p:spPr>
          <a:xfrm>
            <a:off x="347526" y="274320"/>
            <a:ext cx="103248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Lorient Vous A Présenté  Le Lac Puydarrieux  Et Sa Commune (Hautes – Pyrénées ) 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6D05D5C7-DC10-9EA0-2098-74E11312CB21}"/>
              </a:ext>
            </a:extLst>
          </p:cNvPr>
          <p:cNvSpPr txBox="1"/>
          <p:nvPr/>
        </p:nvSpPr>
        <p:spPr>
          <a:xfrm>
            <a:off x="8294914" y="3056709"/>
            <a:ext cx="38012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Les Images Et Le Son Du Net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FFDE44B0-F68D-6D62-B744-FBB011383688}"/>
              </a:ext>
            </a:extLst>
          </p:cNvPr>
          <p:cNvSpPr txBox="1"/>
          <p:nvPr/>
        </p:nvSpPr>
        <p:spPr>
          <a:xfrm>
            <a:off x="9575074" y="3718449"/>
            <a:ext cx="34877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0282105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</TotalTime>
  <Words>384</Words>
  <Application>Microsoft Office PowerPoint</Application>
  <PresentationFormat>Grand écran</PresentationFormat>
  <Paragraphs>45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3</cp:revision>
  <dcterms:created xsi:type="dcterms:W3CDTF">2024-01-05T08:45:28Z</dcterms:created>
  <dcterms:modified xsi:type="dcterms:W3CDTF">2024-01-05T11:09:49Z</dcterms:modified>
</cp:coreProperties>
</file>