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0" r:id="rId3"/>
    <p:sldId id="289" r:id="rId4"/>
    <p:sldId id="288" r:id="rId5"/>
    <p:sldId id="287" r:id="rId6"/>
    <p:sldId id="286" r:id="rId7"/>
    <p:sldId id="285" r:id="rId8"/>
    <p:sldId id="283" r:id="rId9"/>
    <p:sldId id="284" r:id="rId10"/>
    <p:sldId id="282" r:id="rId11"/>
    <p:sldId id="281" r:id="rId12"/>
    <p:sldId id="280" r:id="rId13"/>
    <p:sldId id="279" r:id="rId14"/>
    <p:sldId id="278" r:id="rId15"/>
    <p:sldId id="277" r:id="rId16"/>
    <p:sldId id="276" r:id="rId17"/>
    <p:sldId id="275" r:id="rId18"/>
    <p:sldId id="274" r:id="rId19"/>
    <p:sldId id="273" r:id="rId20"/>
    <p:sldId id="272" r:id="rId21"/>
    <p:sldId id="271" r:id="rId22"/>
    <p:sldId id="270" r:id="rId23"/>
    <p:sldId id="269" r:id="rId24"/>
    <p:sldId id="268" r:id="rId25"/>
    <p:sldId id="267" r:id="rId26"/>
    <p:sldId id="266" r:id="rId27"/>
    <p:sldId id="265" r:id="rId28"/>
    <p:sldId id="264" r:id="rId29"/>
    <p:sldId id="263" r:id="rId30"/>
    <p:sldId id="262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3" autoAdjust="0"/>
    <p:restoredTop sz="94660"/>
  </p:normalViewPr>
  <p:slideViewPr>
    <p:cSldViewPr snapToGrid="0">
      <p:cViewPr varScale="1">
        <p:scale>
          <a:sx n="77" d="100"/>
          <a:sy n="77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98EC0D-5E1D-FF5A-EFAF-82F85714F6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24253A3-7388-19A1-8032-E99180DFFD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723C634-7981-6F97-8414-ED832CE63C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BFE-0C72-4320-B28A-202D37E56FA4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600B354-62A3-B310-FA00-6994EC7CB0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DD5C23D-CEDD-9527-678F-9A2C1B3BC4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A740B-E313-4CF7-BDFA-BE223F51E1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1543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301E62-CBF1-17DE-FE41-0EA529AF5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865A5E5-1E0A-DE0A-36FC-722D5CB247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1B6BC1-5753-6663-6095-F92EF9B12F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BFE-0C72-4320-B28A-202D37E56FA4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D531AEF-2833-0B2F-71B9-175F29EAC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96AAFDA-673F-8A58-6589-A4C4553611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A740B-E313-4CF7-BDFA-BE223F51E1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28532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9DB58B-7857-51A7-784A-1C2EDDAA1D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7E949A8-6FEF-5045-C06B-699120FDB0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68FA18-856E-6EF4-AE42-5A637BEECA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BFE-0C72-4320-B28A-202D37E56FA4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7A00A66-EA16-985A-6699-EBC6A8D36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CF855C-5488-2AE7-EE41-1C796BAE7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A740B-E313-4CF7-BDFA-BE223F51E1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9803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0BB7E3-206E-3BC2-4B78-A5157CD13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F9F07A5-2DF4-68D7-9AB6-E65B4C18B3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ADDF6DF-BFE9-CD94-7716-149202EC5F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6FD611C-3A92-95D4-DF4C-A2E4184FB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BFE-0C72-4320-B28A-202D37E56FA4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78626BE-BE04-3D5C-6E73-F40F24C5F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8680400-9F9B-A9DA-4F8F-C07998499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A740B-E313-4CF7-BDFA-BE223F51E1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6977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962315-5393-EC69-A532-646D1B340B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91431C-4C12-187C-DA15-9441721E12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EB10521-2EF5-0D83-F81A-F23DF20172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C4E5814-F266-BBD3-C4C8-98D5D87C35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7454B5D-8493-C34D-3353-FCB679E675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AB324DB-AA94-3A18-3D53-3E554C50FA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BFE-0C72-4320-B28A-202D37E56FA4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8B14EE6-E442-8B03-9524-BD9A6ADB6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CF671C9-9A69-13DD-8EB4-7804187E4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A740B-E313-4CF7-BDFA-BE223F51E1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1959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07434B-64AB-E090-4CD2-A2E6C3DD8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0EA181C-30F0-A5D9-5EDF-7105931EEF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BFE-0C72-4320-B28A-202D37E56FA4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0F8F3A8-CD6E-400F-6FE6-095130833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F64B3CB-1356-4D40-C6E4-35C0556369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A740B-E313-4CF7-BDFA-BE223F51E1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4548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F1FAB23-F5D9-31CC-792E-E091C99BA7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BFE-0C72-4320-B28A-202D37E56FA4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08B9767-1928-8CD8-1BD6-DE8CB7A389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C5FDB38-6043-5325-D280-1DABE6148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A740B-E313-4CF7-BDFA-BE223F51E1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1346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937E2B-83F1-E8B1-6AF1-5B3D11EEF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F449B9C-640D-8FE2-0153-2B0105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B257F0C-F2F0-C8A0-E627-C0AB49EB01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FFF9553-5348-6FDD-36C6-39531543D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BFE-0C72-4320-B28A-202D37E56FA4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44BC7C-178D-3A95-19E6-8878EC823A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557A1E-5482-B378-D5F5-97B85AB7F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A740B-E313-4CF7-BDFA-BE223F51E1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0548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C82A74-835E-5F6B-320E-226D7811F5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69C689D-C306-4D46-F1AD-CCFA946F21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F1CCB08-6700-C484-066E-85D598BC41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BBD29A-A783-A813-A836-227098D60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BFE-0C72-4320-B28A-202D37E56FA4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BAFDDAA-7319-5E7E-0FBB-9BEAD1617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94CB962-4097-BE07-E627-0A4CF0927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A740B-E313-4CF7-BDFA-BE223F51E1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2558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7C0CF2-AF4E-25E2-473E-7FF7716A9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852F255-F333-A023-9EE4-1579AB89D0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9D1FBD-B3B0-AFD0-9F99-6C6C4494A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BFE-0C72-4320-B28A-202D37E56FA4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BE65F74-234B-4314-4504-BD67063F5E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C2B9763-287F-5C9C-E92A-077A14FDD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A740B-E313-4CF7-BDFA-BE223F51E1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960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8E38D1D-9B86-6E38-83CA-D92D7E873C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8894029-5DE1-6CE5-6EE7-5883F82453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ECE976D-213E-670E-A78E-066315C816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BFE-0C72-4320-B28A-202D37E56FA4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0CA6C0-6392-EF62-BAC8-6E17A4C4D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4D6633A-68DC-FA98-864C-3D699ABFC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A740B-E313-4CF7-BDFA-BE223F51E1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52562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EB3A095-179D-FE9F-3A4F-F4B49FF31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A6CF8AC-6CF4-4F4E-F1F9-D63115911A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A92F25-A546-7EFE-D820-6B43B9D104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7C5BFE-0C72-4320-B28A-202D37E56FA4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A162E0F-074A-D6AB-D9E5-286E94B4F5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C04385-86C1-894C-503F-FCE7621D35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A740B-E313-4CF7-BDFA-BE223F51E1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848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lieu de culte&#10;&#10;Description générée automatiquement">
            <a:extLst>
              <a:ext uri="{FF2B5EF4-FFF2-40B4-BE49-F238E27FC236}">
                <a16:creationId xmlns:a16="http://schemas.microsoft.com/office/drawing/2014/main" id="{84ADAE36-8DE0-F455-DD84-40E79DEAA6C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580" y="369000"/>
            <a:ext cx="816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7CF555-EA2B-2CFA-6B60-0979BACA0ABA}"/>
              </a:ext>
            </a:extLst>
          </p:cNvPr>
          <p:cNvSpPr txBox="1"/>
          <p:nvPr/>
        </p:nvSpPr>
        <p:spPr>
          <a:xfrm>
            <a:off x="8667750" y="582930"/>
            <a:ext cx="3257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Présente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BAE3755-99C9-1F51-F42A-86959C092A7E}"/>
              </a:ext>
            </a:extLst>
          </p:cNvPr>
          <p:cNvSpPr txBox="1"/>
          <p:nvPr/>
        </p:nvSpPr>
        <p:spPr>
          <a:xfrm>
            <a:off x="9947910" y="1074152"/>
            <a:ext cx="179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3D1943E-6F13-D23F-7D86-A0CD602DFE0C}"/>
              </a:ext>
            </a:extLst>
          </p:cNvPr>
          <p:cNvSpPr txBox="1"/>
          <p:nvPr/>
        </p:nvSpPr>
        <p:spPr>
          <a:xfrm>
            <a:off x="8667750" y="1535817"/>
            <a:ext cx="32575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Temple Bleu De Chiang- Rai (Thaïlande )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CF4A8D7-3134-DAB2-CB18-7A60F46CC364}"/>
              </a:ext>
            </a:extLst>
          </p:cNvPr>
          <p:cNvSpPr txBox="1"/>
          <p:nvPr/>
        </p:nvSpPr>
        <p:spPr>
          <a:xfrm>
            <a:off x="8713470" y="5176450"/>
            <a:ext cx="33680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400" b="1"/>
              <a:t>Wat Rong Suea Ten (Temple Bleu, Chiang Rai)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9718140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  <p:sndAc>
          <p:stSnd loop="1">
            <p:snd r:embed="rId2" name="En Thaïlande, chanson issane daccueil.wav"/>
          </p:stSnd>
        </p:sndAc>
      </p:transition>
    </mc:Choice>
    <mc:Fallback xmlns="">
      <p:transition spd="slow" advClick="0" advTm="9000">
        <p:fade/>
        <p:sndAc>
          <p:stSnd loop="1">
            <p:snd r:embed="rId4" name="En Thaïlande, chanson issane daccuei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5EA8984-50F2-6A70-25CD-5B950B4DE94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>
                <a:ln>
                  <a:solidFill>
                    <a:srgbClr val="7030A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Traduit de l'anglais-Wat </a:t>
            </a:r>
            <a:r>
              <a:rPr lang="fr-FR" sz="5400" b="1" dirty="0" err="1">
                <a:ln>
                  <a:solidFill>
                    <a:srgbClr val="7030A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Rong</a:t>
            </a:r>
            <a:r>
              <a:rPr lang="fr-FR" sz="5400" b="1" dirty="0">
                <a:ln>
                  <a:solidFill>
                    <a:srgbClr val="7030A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</a:t>
            </a:r>
            <a:r>
              <a:rPr lang="fr-FR" sz="5400" b="1" dirty="0" err="1">
                <a:ln>
                  <a:solidFill>
                    <a:srgbClr val="7030A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Suea</a:t>
            </a:r>
            <a:r>
              <a:rPr lang="fr-FR" sz="5400" b="1" dirty="0">
                <a:ln>
                  <a:solidFill>
                    <a:srgbClr val="7030A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</a:t>
            </a:r>
            <a:r>
              <a:rPr lang="fr-FR" sz="5400" b="1" dirty="0" err="1">
                <a:ln>
                  <a:solidFill>
                    <a:srgbClr val="7030A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Ten</a:t>
            </a:r>
            <a:r>
              <a:rPr lang="fr-FR" sz="5400" b="1" dirty="0">
                <a:ln>
                  <a:solidFill>
                    <a:srgbClr val="7030A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également connu sous le nom de Temple Bleu, est un temple situé à Chiang Rai, en Thaïlande, connu pour son design artistique moderne et saisissant.</a:t>
            </a:r>
          </a:p>
        </p:txBody>
      </p:sp>
    </p:spTree>
    <p:extLst>
      <p:ext uri="{BB962C8B-B14F-4D97-AF65-F5344CB8AC3E}">
        <p14:creationId xmlns:p14="http://schemas.microsoft.com/office/powerpoint/2010/main" val="474618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anctuaire, temple, Lieux sacrés, statue&#10;&#10;Description générée automatiquement">
            <a:extLst>
              <a:ext uri="{FF2B5EF4-FFF2-40B4-BE49-F238E27FC236}">
                <a16:creationId xmlns:a16="http://schemas.microsoft.com/office/drawing/2014/main" id="{6DC41286-FF52-FA46-291D-67BE899874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1330" y="369000"/>
            <a:ext cx="8160000" cy="612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94CCA1-577B-C3D8-E213-4315A4D1DCE5}"/>
              </a:ext>
            </a:extLst>
          </p:cNvPr>
          <p:cNvSpPr txBox="1"/>
          <p:nvPr/>
        </p:nvSpPr>
        <p:spPr>
          <a:xfrm>
            <a:off x="251460" y="4069080"/>
            <a:ext cx="26327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Wat </a:t>
            </a:r>
            <a:r>
              <a:rPr lang="fr-FR" sz="2400" b="1" dirty="0" err="1"/>
              <a:t>Rong</a:t>
            </a:r>
            <a:r>
              <a:rPr lang="fr-FR" sz="2400" b="1" dirty="0"/>
              <a:t> </a:t>
            </a:r>
            <a:r>
              <a:rPr lang="fr-FR" sz="2400" b="1" dirty="0" err="1"/>
              <a:t>Suea</a:t>
            </a:r>
            <a:r>
              <a:rPr lang="fr-FR" sz="2400" b="1" dirty="0"/>
              <a:t> </a:t>
            </a:r>
            <a:r>
              <a:rPr lang="fr-FR" sz="2400" b="1" dirty="0" err="1"/>
              <a:t>Ten</a:t>
            </a:r>
            <a:r>
              <a:rPr lang="fr-FR" sz="2400" b="1" dirty="0"/>
              <a:t> (le Temple Bleu de Chiang Rai)</a:t>
            </a:r>
          </a:p>
        </p:txBody>
      </p:sp>
    </p:spTree>
    <p:extLst>
      <p:ext uri="{BB962C8B-B14F-4D97-AF65-F5344CB8AC3E}">
        <p14:creationId xmlns:p14="http://schemas.microsoft.com/office/powerpoint/2010/main" val="3757988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utel, sanctuaire, Lieux sacrés, statue&#10;&#10;Description générée automatiquement">
            <a:extLst>
              <a:ext uri="{FF2B5EF4-FFF2-40B4-BE49-F238E27FC236}">
                <a16:creationId xmlns:a16="http://schemas.microsoft.com/office/drawing/2014/main" id="{1DDA5CD3-3637-10A3-A1EF-76476CF1E1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6820" y="369000"/>
            <a:ext cx="8160000" cy="612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38CBF3-9C69-1996-1AC4-099586A5E5DD}"/>
              </a:ext>
            </a:extLst>
          </p:cNvPr>
          <p:cNvSpPr txBox="1"/>
          <p:nvPr/>
        </p:nvSpPr>
        <p:spPr>
          <a:xfrm>
            <a:off x="9428730" y="3429000"/>
            <a:ext cx="27051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Wat </a:t>
            </a:r>
            <a:r>
              <a:rPr lang="fr-FR" sz="2400" b="1" dirty="0" err="1"/>
              <a:t>Rong</a:t>
            </a:r>
            <a:r>
              <a:rPr lang="fr-FR" sz="2400" b="1" dirty="0"/>
              <a:t> </a:t>
            </a:r>
            <a:r>
              <a:rPr lang="fr-FR" sz="2400" b="1" dirty="0" err="1"/>
              <a:t>Suea</a:t>
            </a:r>
            <a:r>
              <a:rPr lang="fr-FR" sz="2400" b="1" dirty="0"/>
              <a:t> </a:t>
            </a:r>
            <a:r>
              <a:rPr lang="fr-FR" sz="2400" b="1" dirty="0" err="1"/>
              <a:t>Ten</a:t>
            </a:r>
            <a:r>
              <a:rPr lang="fr-FR" sz="2400" b="1" dirty="0"/>
              <a:t> (le Temple Bleu de Chiang Rai)</a:t>
            </a:r>
          </a:p>
        </p:txBody>
      </p:sp>
    </p:spTree>
    <p:extLst>
      <p:ext uri="{BB962C8B-B14F-4D97-AF65-F5344CB8AC3E}">
        <p14:creationId xmlns:p14="http://schemas.microsoft.com/office/powerpoint/2010/main" val="2676823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statue&#10;&#10;Description générée automatiquement">
            <a:extLst>
              <a:ext uri="{FF2B5EF4-FFF2-40B4-BE49-F238E27FC236}">
                <a16:creationId xmlns:a16="http://schemas.microsoft.com/office/drawing/2014/main" id="{78C02B14-7CA8-F0E9-25D2-57A237D1F1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7050" y="369000"/>
            <a:ext cx="8160000" cy="612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45D405-7705-8B54-344A-21E734F5A309}"/>
              </a:ext>
            </a:extLst>
          </p:cNvPr>
          <p:cNvSpPr txBox="1"/>
          <p:nvPr/>
        </p:nvSpPr>
        <p:spPr>
          <a:xfrm>
            <a:off x="346710" y="3537674"/>
            <a:ext cx="27203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/>
              <a:t>Wat </a:t>
            </a:r>
            <a:r>
              <a:rPr lang="fr-FR" sz="2400" dirty="0" err="1"/>
              <a:t>Rong</a:t>
            </a:r>
            <a:r>
              <a:rPr lang="fr-FR" sz="2400" dirty="0"/>
              <a:t> </a:t>
            </a:r>
            <a:r>
              <a:rPr lang="fr-FR" sz="2400" dirty="0" err="1"/>
              <a:t>Suea</a:t>
            </a:r>
            <a:r>
              <a:rPr lang="fr-FR" sz="2400" dirty="0"/>
              <a:t> </a:t>
            </a:r>
            <a:r>
              <a:rPr lang="fr-FR" sz="2400" dirty="0" err="1"/>
              <a:t>Ten</a:t>
            </a:r>
            <a:r>
              <a:rPr lang="fr-FR" sz="2400" dirty="0"/>
              <a:t> (le Temple Bleu de Chiang Rai)</a:t>
            </a:r>
          </a:p>
        </p:txBody>
      </p:sp>
    </p:spTree>
    <p:extLst>
      <p:ext uri="{BB962C8B-B14F-4D97-AF65-F5344CB8AC3E}">
        <p14:creationId xmlns:p14="http://schemas.microsoft.com/office/powerpoint/2010/main" val="2841092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statue&#10;&#10;Description générée automatiquement">
            <a:extLst>
              <a:ext uri="{FF2B5EF4-FFF2-40B4-BE49-F238E27FC236}">
                <a16:creationId xmlns:a16="http://schemas.microsoft.com/office/drawing/2014/main" id="{4E114718-6CC6-DD8F-2D88-8999EF19B7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4248620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uage, plein air, bâtiment&#10;&#10;Description générée automatiquement">
            <a:extLst>
              <a:ext uri="{FF2B5EF4-FFF2-40B4-BE49-F238E27FC236}">
                <a16:creationId xmlns:a16="http://schemas.microsoft.com/office/drawing/2014/main" id="{BE1D0B32-A94A-8241-610C-5BE55CD973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4512" y="571500"/>
            <a:ext cx="8562975" cy="5715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94424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statue, plein air, nuage&#10;&#10;Description générée automatiquement">
            <a:extLst>
              <a:ext uri="{FF2B5EF4-FFF2-40B4-BE49-F238E27FC236}">
                <a16:creationId xmlns:a16="http://schemas.microsoft.com/office/drawing/2014/main" id="{D53C6076-D209-62A7-B643-BE23FDB1E9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747712"/>
            <a:ext cx="9525000" cy="5362575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194014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emple, art&#10;&#10;Description générée automatiquement">
            <a:extLst>
              <a:ext uri="{FF2B5EF4-FFF2-40B4-BE49-F238E27FC236}">
                <a16:creationId xmlns:a16="http://schemas.microsoft.com/office/drawing/2014/main" id="{41C818F9-5D27-786C-F4BF-A9AA7C5DFB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3850" y="189000"/>
            <a:ext cx="432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746455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anctuaire, Lieux sacrés, statue, bâtiment&#10;&#10;Description générée automatiquement">
            <a:extLst>
              <a:ext uri="{FF2B5EF4-FFF2-40B4-BE49-F238E27FC236}">
                <a16:creationId xmlns:a16="http://schemas.microsoft.com/office/drawing/2014/main" id="{D8FDBB5B-BBC5-5DE8-2366-6DAD0C3F2E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4512" y="571500"/>
            <a:ext cx="8562975" cy="5715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78543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arbre, plein air, bâtiment&#10;&#10;Description générée automatiquement">
            <a:extLst>
              <a:ext uri="{FF2B5EF4-FFF2-40B4-BE49-F238E27FC236}">
                <a16:creationId xmlns:a16="http://schemas.microsoft.com/office/drawing/2014/main" id="{F954A7D9-D144-42E9-2245-F3DE8FC021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752475"/>
            <a:ext cx="9525000" cy="535305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81526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anctuaire, statue, Lieux sacrés, temple&#10;&#10;Description générée automatiquement">
            <a:extLst>
              <a:ext uri="{FF2B5EF4-FFF2-40B4-BE49-F238E27FC236}">
                <a16:creationId xmlns:a16="http://schemas.microsoft.com/office/drawing/2014/main" id="{F3BC7173-C551-7AB4-CBF1-9319C86234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8499" y="307313"/>
            <a:ext cx="4680000" cy="6243373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93714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lein air, statue&#10;&#10;Description générée automatiquement">
            <a:extLst>
              <a:ext uri="{FF2B5EF4-FFF2-40B4-BE49-F238E27FC236}">
                <a16:creationId xmlns:a16="http://schemas.microsoft.com/office/drawing/2014/main" id="{2E268030-9FF9-B58A-7373-434CAF9F8F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2000" y="235274"/>
            <a:ext cx="4788000" cy="6387451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7584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statue, bâtiment, sculpture, Siddhartha Gautama&#10;&#10;Description générée automatiquement">
            <a:extLst>
              <a:ext uri="{FF2B5EF4-FFF2-40B4-BE49-F238E27FC236}">
                <a16:creationId xmlns:a16="http://schemas.microsoft.com/office/drawing/2014/main" id="{EEBF2F39-BDB4-F013-3936-398CCC9DE7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95723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bâtiment, temple, ciel&#10;&#10;Description générée automatiquement">
            <a:extLst>
              <a:ext uri="{FF2B5EF4-FFF2-40B4-BE49-F238E27FC236}">
                <a16:creationId xmlns:a16="http://schemas.microsoft.com/office/drawing/2014/main" id="{B382E5F0-8386-6D79-2687-297F5AF2D2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36616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statue, plein air, bâtiment&#10;&#10;Description générée automatiquement">
            <a:extLst>
              <a:ext uri="{FF2B5EF4-FFF2-40B4-BE49-F238E27FC236}">
                <a16:creationId xmlns:a16="http://schemas.microsoft.com/office/drawing/2014/main" id="{A9DFE83A-6EC0-E1D1-9207-25018595B4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317761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bâtiment&#10;&#10;Description générée automatiquement">
            <a:extLst>
              <a:ext uri="{FF2B5EF4-FFF2-40B4-BE49-F238E27FC236}">
                <a16:creationId xmlns:a16="http://schemas.microsoft.com/office/drawing/2014/main" id="{17DD143D-6B47-9070-20A5-B0E1AA61ED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000" y="693473"/>
            <a:ext cx="10908000" cy="5471053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16333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ène, bazar, bâtiment, marché&#10;&#10;Description générée automatiquement">
            <a:extLst>
              <a:ext uri="{FF2B5EF4-FFF2-40B4-BE49-F238E27FC236}">
                <a16:creationId xmlns:a16="http://schemas.microsoft.com/office/drawing/2014/main" id="{889D387C-0B31-4AD1-58E6-870FD7D908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6000" y="534240"/>
            <a:ext cx="7740000" cy="578952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169946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habits, temple, escaliers&#10;&#10;Description générée automatiquement">
            <a:extLst>
              <a:ext uri="{FF2B5EF4-FFF2-40B4-BE49-F238E27FC236}">
                <a16:creationId xmlns:a16="http://schemas.microsoft.com/office/drawing/2014/main" id="{E664B371-030B-5A20-3319-3499DD495B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45875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lante, ciel&#10;&#10;Description générée automatiquement">
            <a:extLst>
              <a:ext uri="{FF2B5EF4-FFF2-40B4-BE49-F238E27FC236}">
                <a16:creationId xmlns:a16="http://schemas.microsoft.com/office/drawing/2014/main" id="{E59673A6-C238-ED72-6C2A-45E2076688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4946" y="369000"/>
            <a:ext cx="9162108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6E019B-314E-F284-FF7C-1D9BFC0F5524}"/>
              </a:ext>
            </a:extLst>
          </p:cNvPr>
          <p:cNvSpPr txBox="1"/>
          <p:nvPr/>
        </p:nvSpPr>
        <p:spPr>
          <a:xfrm>
            <a:off x="7258050" y="272087"/>
            <a:ext cx="4274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Black House Chiang Rai</a:t>
            </a:r>
          </a:p>
        </p:txBody>
      </p:sp>
    </p:spTree>
    <p:extLst>
      <p:ext uri="{BB962C8B-B14F-4D97-AF65-F5344CB8AC3E}">
        <p14:creationId xmlns:p14="http://schemas.microsoft.com/office/powerpoint/2010/main" val="1856894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&#10;&#10;Description générée automatiquement">
            <a:extLst>
              <a:ext uri="{FF2B5EF4-FFF2-40B4-BE49-F238E27FC236}">
                <a16:creationId xmlns:a16="http://schemas.microsoft.com/office/drawing/2014/main" id="{0C95D7D9-9047-C203-B5B4-9C13FEE20A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193" y="1218696"/>
            <a:ext cx="6643614" cy="442060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68059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Motif, intérieur&#10;&#10;Description générée automatiquement">
            <a:extLst>
              <a:ext uri="{FF2B5EF4-FFF2-40B4-BE49-F238E27FC236}">
                <a16:creationId xmlns:a16="http://schemas.microsoft.com/office/drawing/2014/main" id="{E795A2E6-020D-5C64-601A-020A329BDD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193" y="1218696"/>
            <a:ext cx="6643614" cy="4420607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366110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nourriture, fruit, Glace&#10;&#10;Description générée automatiquement">
            <a:extLst>
              <a:ext uri="{FF2B5EF4-FFF2-40B4-BE49-F238E27FC236}">
                <a16:creationId xmlns:a16="http://schemas.microsoft.com/office/drawing/2014/main" id="{CA0B3D3C-32F8-6329-FB49-1C01B61252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8088" y="685175"/>
            <a:ext cx="9755823" cy="548765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077AA7-61E3-F739-8DAC-A609ED128B3A}"/>
              </a:ext>
            </a:extLst>
          </p:cNvPr>
          <p:cNvSpPr txBox="1"/>
          <p:nvPr/>
        </p:nvSpPr>
        <p:spPr>
          <a:xfrm>
            <a:off x="4023360" y="6172825"/>
            <a:ext cx="9555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Glace sur le marché de Chiang Rai</a:t>
            </a:r>
          </a:p>
        </p:txBody>
      </p:sp>
    </p:spTree>
    <p:extLst>
      <p:ext uri="{BB962C8B-B14F-4D97-AF65-F5344CB8AC3E}">
        <p14:creationId xmlns:p14="http://schemas.microsoft.com/office/powerpoint/2010/main" val="13733499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arbre&#10;&#10;Description générée automatiquement">
            <a:extLst>
              <a:ext uri="{FF2B5EF4-FFF2-40B4-BE49-F238E27FC236}">
                <a16:creationId xmlns:a16="http://schemas.microsoft.com/office/drawing/2014/main" id="{999D0FA5-44CE-E718-3A46-D3D98DB151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6930" y="369000"/>
            <a:ext cx="816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54475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A71B896A-D450-C14D-F59C-88E641A148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602374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plein air, ciel, sculpture&#10;&#10;Description générée automatiquement">
            <a:extLst>
              <a:ext uri="{FF2B5EF4-FFF2-40B4-BE49-F238E27FC236}">
                <a16:creationId xmlns:a16="http://schemas.microsoft.com/office/drawing/2014/main" id="{8BD8FAE4-1D09-CE15-6AA2-4F5586FF5E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9607" y="369000"/>
            <a:ext cx="8155229" cy="6120000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335049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ène, marché, bâtiment, Magasin&#10;&#10;Description générée automatiquement">
            <a:extLst>
              <a:ext uri="{FF2B5EF4-FFF2-40B4-BE49-F238E27FC236}">
                <a16:creationId xmlns:a16="http://schemas.microsoft.com/office/drawing/2014/main" id="{5B552423-D6A1-5067-6365-9A68CEC648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5500" y="1233487"/>
            <a:ext cx="8001000" cy="4391025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C330E5-CE02-7482-6987-C625CDF3B6C9}"/>
              </a:ext>
            </a:extLst>
          </p:cNvPr>
          <p:cNvSpPr txBox="1"/>
          <p:nvPr/>
        </p:nvSpPr>
        <p:spPr>
          <a:xfrm>
            <a:off x="4572000" y="5624512"/>
            <a:ext cx="64763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ville de Chiang Rai</a:t>
            </a:r>
          </a:p>
        </p:txBody>
      </p:sp>
    </p:spTree>
    <p:extLst>
      <p:ext uri="{BB962C8B-B14F-4D97-AF65-F5344CB8AC3E}">
        <p14:creationId xmlns:p14="http://schemas.microsoft.com/office/powerpoint/2010/main" val="27748112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rché, Commerce, Vente, bazar&#10;&#10;Description générée automatiquement">
            <a:extLst>
              <a:ext uri="{FF2B5EF4-FFF2-40B4-BE49-F238E27FC236}">
                <a16:creationId xmlns:a16="http://schemas.microsoft.com/office/drawing/2014/main" id="{D90E7CB7-F9AC-5FEA-6CBF-6746558C67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5480" y="369000"/>
            <a:ext cx="816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8900B5-778A-3E17-A08B-EF2D1F193DE7}"/>
              </a:ext>
            </a:extLst>
          </p:cNvPr>
          <p:cNvSpPr txBox="1"/>
          <p:nvPr/>
        </p:nvSpPr>
        <p:spPr>
          <a:xfrm>
            <a:off x="10256520" y="2679531"/>
            <a:ext cx="179451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Night </a:t>
            </a:r>
            <a:r>
              <a:rPr lang="fr-FR" sz="2000" b="1" dirty="0" err="1"/>
              <a:t>Bazaar</a:t>
            </a:r>
            <a:r>
              <a:rPr lang="fr-FR" sz="2000" b="1" dirty="0"/>
              <a:t> de Chiang Rai</a:t>
            </a:r>
          </a:p>
        </p:txBody>
      </p:sp>
    </p:spTree>
    <p:extLst>
      <p:ext uri="{BB962C8B-B14F-4D97-AF65-F5344CB8AC3E}">
        <p14:creationId xmlns:p14="http://schemas.microsoft.com/office/powerpoint/2010/main" val="16757104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statue, ciel, plein air, bâtiment&#10;&#10;Description générée automatiquement">
            <a:extLst>
              <a:ext uri="{FF2B5EF4-FFF2-40B4-BE49-F238E27FC236}">
                <a16:creationId xmlns:a16="http://schemas.microsoft.com/office/drawing/2014/main" id="{F10A732B-E067-DBC6-BCC7-80EE0C3D57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4420" y="407957"/>
            <a:ext cx="9072000" cy="6042086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B034CAC-574C-4485-942C-A57F19090294}"/>
              </a:ext>
            </a:extLst>
          </p:cNvPr>
          <p:cNvSpPr txBox="1"/>
          <p:nvPr/>
        </p:nvSpPr>
        <p:spPr>
          <a:xfrm>
            <a:off x="91440" y="3726180"/>
            <a:ext cx="2331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Statue devant le Blue Temple</a:t>
            </a:r>
          </a:p>
        </p:txBody>
      </p:sp>
    </p:spTree>
    <p:extLst>
      <p:ext uri="{BB962C8B-B14F-4D97-AF65-F5344CB8AC3E}">
        <p14:creationId xmlns:p14="http://schemas.microsoft.com/office/powerpoint/2010/main" val="913694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temple, sanctuaire, bâtiment&#10;&#10;Description générée automatiquement">
            <a:extLst>
              <a:ext uri="{FF2B5EF4-FFF2-40B4-BE49-F238E27FC236}">
                <a16:creationId xmlns:a16="http://schemas.microsoft.com/office/drawing/2014/main" id="{EC685DC8-00FD-5FD9-75BA-98FE48F3B8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560" y="729000"/>
            <a:ext cx="8100000" cy="54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8D2FE8AB-1689-AD1A-9FED-0C38BD07EA3B}"/>
              </a:ext>
            </a:extLst>
          </p:cNvPr>
          <p:cNvSpPr txBox="1"/>
          <p:nvPr/>
        </p:nvSpPr>
        <p:spPr>
          <a:xfrm>
            <a:off x="1925955" y="6129000"/>
            <a:ext cx="8340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Une statue devant le Blue Temple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0EE5ED6-A66E-814E-7737-DFB48FB683D1}"/>
              </a:ext>
            </a:extLst>
          </p:cNvPr>
          <p:cNvSpPr txBox="1"/>
          <p:nvPr/>
        </p:nvSpPr>
        <p:spPr>
          <a:xfrm>
            <a:off x="115222" y="172502"/>
            <a:ext cx="10400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Le Temple Bleue De Chiang- Rai  (Thaïlande )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71F2D99-3C42-DC1C-BD00-EE9378E1935A}"/>
              </a:ext>
            </a:extLst>
          </p:cNvPr>
          <p:cNvSpPr txBox="1"/>
          <p:nvPr/>
        </p:nvSpPr>
        <p:spPr>
          <a:xfrm>
            <a:off x="8538210" y="2503170"/>
            <a:ext cx="36537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454DBE1-D0E2-F5FF-BE47-DEB03E9AF21D}"/>
              </a:ext>
            </a:extLst>
          </p:cNvPr>
          <p:cNvSpPr txBox="1"/>
          <p:nvPr/>
        </p:nvSpPr>
        <p:spPr>
          <a:xfrm>
            <a:off x="9681210" y="3429000"/>
            <a:ext cx="29184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2833920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149</Words>
  <Application>Microsoft Office PowerPoint</Application>
  <PresentationFormat>Grand écran</PresentationFormat>
  <Paragraphs>17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2024-01-04T09:52:19Z</dcterms:created>
  <dcterms:modified xsi:type="dcterms:W3CDTF">2024-01-04T13:26:55Z</dcterms:modified>
</cp:coreProperties>
</file>