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7" r:id="rId27"/>
    <p:sldId id="258" r:id="rId28"/>
    <p:sldId id="259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0E5B2-9E29-F50D-9137-E0884079D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C481F7-0EC6-6E40-92B5-0B64CAD5F4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05E9D7-ED44-8C02-DC92-9D75BE536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3F0891-F013-B6DF-1227-21B25434A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D424CF-ABF0-7E29-C946-9178FCAED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95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BB867-1FD6-50BF-7B39-58192D5D7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B7429A-1914-C240-93A3-85BCECDCA8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A31CC6-8901-059E-A216-EF6AD92F1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079A05-969C-F21F-717D-8F260C942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1E8AA1-4D8F-AF7C-E82F-F1DA8198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337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5F26D-69D7-E2E4-AA45-93248B18B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6D3F87-7C3B-6F5A-3448-33125E457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39225E-7094-09FE-6A16-5B6B2DDE6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08D2BC-4658-719C-B699-D1D948244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D46D8D-C122-4451-53C8-B8E2D6EC5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372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32FF2E-72A5-3FD0-0BB8-516AE9F55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BFF278-7C67-4C3A-9C03-8825FD5927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C39264C-8747-EA5D-2D3C-C193B4574A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8C1B2E-1015-B0D7-29A3-E4BCD1222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F863D5-C7AE-F3E3-65C5-DE73D92DC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93A29A-A0EE-60F4-668A-DBE16BCFC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500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11F21A-5ABF-9D28-96F0-263B51071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D14B1B-82C9-3920-65B8-D97DCD438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78A926-418D-5680-3FCD-3DF9347076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C94EB0-6D53-27B8-10E0-CF08995253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88B58FC-7880-F386-0F46-96872E872B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7A33186-481B-586A-8E7D-8074994E5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BE7FCB1-BC5B-CEFD-FA24-46C05105C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9EEEBC6-0C24-EC1E-FDCD-17CC01BEA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719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CCAE6-2F30-F892-2149-0297490C5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C6B46F0-204B-C27F-6020-ACC7790E5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6BAB892-EF91-D4F9-F340-AFFFAC98D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79970E3-C10A-F50B-AF1F-62EF9CE5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160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AB7CCA-965F-7840-1C92-A0C7CD20A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7B5A22D-796E-C7C2-6C26-01AF4A79F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161AE89-157F-E658-7D41-B92D2DCD9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8002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97BFA-FF4E-2825-AAC3-770B2BAE3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44C43E-FB98-BF81-8A71-5FB3787A8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CFABE57-BCD9-EFF3-541E-E6CD2AC325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9FC6C8-9960-B5E3-634D-1A30190C9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141420-DFC8-5B8F-6DAB-BFD7BA125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51E9CC-1670-DBC7-0CC8-6ADB24441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41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321ECA-0451-9544-7E3A-068EF865C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33FA634-FE27-4387-ABBB-68FCC9ED00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8D8F585-FED5-EE39-25B5-E5965177B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235DFF-48F8-7A78-D49C-4880EABDB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821EC2-B93F-7048-239A-488766F7B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4A88C07-A90D-7F6C-C173-A47F9764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84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2FE71-EE4A-2866-E2E5-D6E707F5E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8F258B1-8300-5602-4944-104E9C0DBE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40190A-0110-250C-09BF-B397E8647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2DAA08-5880-5228-DB22-C08FE8FE9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57BF58-8F11-C4E6-7D6D-250F2EEE3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283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567A08F-8E5D-3141-2A34-F743AB4031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96E0758-2DC1-027C-16DE-0E144ADA8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829FF1-E4CE-FC44-33C2-8A2392F84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291A00-E47B-1D05-4323-B03F4A7AB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1DEF50-B876-8530-DAAD-3AA18310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969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75A0484-5A1A-D1E8-1D8D-4F3589B5A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8565EB-9E16-4FDA-28CB-9E16D7A69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FA2C53-1E01-7B03-0188-D10843A7EA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FF711-BBCA-4FBE-9763-842DF2E84340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859D66-FDE6-A497-0E0F-93165D8626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6C643D-56B3-D810-B024-4E289ED001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2CF58-D799-40FA-A36A-C7307FAD43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95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2A2CD0A6-397D-B254-1D62-33631CCE98C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471" y="369000"/>
            <a:ext cx="9683058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77BA8A-FD9D-0894-75BF-CE720AA90546}"/>
              </a:ext>
            </a:extLst>
          </p:cNvPr>
          <p:cNvSpPr txBox="1"/>
          <p:nvPr/>
        </p:nvSpPr>
        <p:spPr>
          <a:xfrm>
            <a:off x="2000249" y="369000"/>
            <a:ext cx="9554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Commune D’ Aulon (Hautes-Pyrénées )</a:t>
            </a:r>
          </a:p>
        </p:txBody>
      </p:sp>
    </p:spTree>
    <p:extLst>
      <p:ext uri="{BB962C8B-B14F-4D97-AF65-F5344CB8AC3E}">
        <p14:creationId xmlns:p14="http://schemas.microsoft.com/office/powerpoint/2010/main" val="671133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  <p:sndAc>
          <p:stSnd loop="1">
            <p:snd r:embed="rId2" name="Images et Chants des Pyrénées.wav"/>
          </p:stSnd>
        </p:sndAc>
      </p:transition>
    </mc:Choice>
    <mc:Fallback>
      <p:transition spd="slow" advClick="0" advTm="9000">
        <p:fade/>
        <p:sndAc>
          <p:stSnd loop="1">
            <p:snd r:embed="rId2" name="Images et Chants des Pyréné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70F0AAA-9C0E-69E6-2DF6-970A4F519C4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Aulon est une commune française située dans le sud du département des Hautes-Pyrénées, en région Occitanie. Sur le plan historique et culturel, la commune est dans le Pays d'Aure, constitué de la vallée de la </a:t>
            </a:r>
            <a:r>
              <a:rPr lang="fr-FR" sz="4400" b="1" dirty="0" err="1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Neste</a:t>
            </a:r>
            <a:r>
              <a:rPr lang="fr-FR" sz="4400" b="1" dirty="0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(en aval de Sarrancolin), de la vallée d'Aure (en amont de Sarrancolin) et de la vallée du </a:t>
            </a:r>
            <a:r>
              <a:rPr lang="fr-FR" sz="4400" b="1" dirty="0" err="1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Louron</a:t>
            </a:r>
            <a:r>
              <a:rPr lang="fr-FR" sz="4400" b="1" dirty="0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3761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plante&#10;&#10;Description générée automatiquement">
            <a:extLst>
              <a:ext uri="{FF2B5EF4-FFF2-40B4-BE49-F238E27FC236}">
                <a16:creationId xmlns:a16="http://schemas.microsoft.com/office/drawing/2014/main" id="{974D1111-CF70-C6B4-ECA5-9DDF1A57DD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6745" y="189000"/>
            <a:ext cx="429850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CB6395-6D9A-B27E-D936-9D8770129AD6}"/>
              </a:ext>
            </a:extLst>
          </p:cNvPr>
          <p:cNvSpPr txBox="1"/>
          <p:nvPr/>
        </p:nvSpPr>
        <p:spPr>
          <a:xfrm>
            <a:off x="297180" y="2638097"/>
            <a:ext cx="3509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fontaine de la mairie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7181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, diagramme&#10;&#10;Description générée automatiquement">
            <a:extLst>
              <a:ext uri="{FF2B5EF4-FFF2-40B4-BE49-F238E27FC236}">
                <a16:creationId xmlns:a16="http://schemas.microsoft.com/office/drawing/2014/main" id="{EFDEA689-145B-F185-E0BC-0E12BDC0D6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320" y="293189"/>
            <a:ext cx="840136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6E2A2A-F717-6774-9DF5-75356613672A}"/>
              </a:ext>
            </a:extLst>
          </p:cNvPr>
          <p:cNvSpPr txBox="1"/>
          <p:nvPr/>
        </p:nvSpPr>
        <p:spPr>
          <a:xfrm>
            <a:off x="3177540" y="6180030"/>
            <a:ext cx="7886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Carte des ZNIEFF de type 1 sur la commune.</a:t>
            </a:r>
          </a:p>
        </p:txBody>
      </p:sp>
    </p:spTree>
    <p:extLst>
      <p:ext uri="{BB962C8B-B14F-4D97-AF65-F5344CB8AC3E}">
        <p14:creationId xmlns:p14="http://schemas.microsoft.com/office/powerpoint/2010/main" val="2351585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nuage&#10;&#10;Description générée automatiquement">
            <a:extLst>
              <a:ext uri="{FF2B5EF4-FFF2-40B4-BE49-F238E27FC236}">
                <a16:creationId xmlns:a16="http://schemas.microsoft.com/office/drawing/2014/main" id="{7A7AAE71-7AD7-F10E-871E-BD2E30F7A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81" y="500784"/>
            <a:ext cx="9941117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AA9A8F-1497-970B-9F63-C6C05EDD6FBD}"/>
              </a:ext>
            </a:extLst>
          </p:cNvPr>
          <p:cNvSpPr txBox="1"/>
          <p:nvPr/>
        </p:nvSpPr>
        <p:spPr>
          <a:xfrm>
            <a:off x="10357898" y="4557756"/>
            <a:ext cx="1954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mairie .</a:t>
            </a:r>
          </a:p>
        </p:txBody>
      </p:sp>
    </p:spTree>
    <p:extLst>
      <p:ext uri="{BB962C8B-B14F-4D97-AF65-F5344CB8AC3E}">
        <p14:creationId xmlns:p14="http://schemas.microsoft.com/office/powerpoint/2010/main" val="972808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0ACB8F93-C1FD-6A1F-CA5F-8780B798CC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7313" y="369000"/>
            <a:ext cx="9151402" cy="6120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E8B1AA-426B-7DD7-B4FA-FE6D1233BF99}"/>
              </a:ext>
            </a:extLst>
          </p:cNvPr>
          <p:cNvSpPr txBox="1"/>
          <p:nvPr/>
        </p:nvSpPr>
        <p:spPr>
          <a:xfrm>
            <a:off x="323285" y="4103370"/>
            <a:ext cx="2434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Saint-Félix-de-Valois.</a:t>
            </a:r>
          </a:p>
        </p:txBody>
      </p:sp>
    </p:spTree>
    <p:extLst>
      <p:ext uri="{BB962C8B-B14F-4D97-AF65-F5344CB8AC3E}">
        <p14:creationId xmlns:p14="http://schemas.microsoft.com/office/powerpoint/2010/main" val="2300361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ierre&#10;&#10;Description générée automatiquement">
            <a:extLst>
              <a:ext uri="{FF2B5EF4-FFF2-40B4-BE49-F238E27FC236}">
                <a16:creationId xmlns:a16="http://schemas.microsoft.com/office/drawing/2014/main" id="{6885C3E8-A432-766C-4ED5-981B12893A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0299" y="369000"/>
            <a:ext cx="9151401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1EBB0A-E145-8179-99AC-E3AD3A0B8B97}"/>
              </a:ext>
            </a:extLst>
          </p:cNvPr>
          <p:cNvSpPr txBox="1"/>
          <p:nvPr/>
        </p:nvSpPr>
        <p:spPr>
          <a:xfrm>
            <a:off x="4732020" y="6103492"/>
            <a:ext cx="4229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lavoir du village</a:t>
            </a:r>
          </a:p>
        </p:txBody>
      </p:sp>
    </p:spTree>
    <p:extLst>
      <p:ext uri="{BB962C8B-B14F-4D97-AF65-F5344CB8AC3E}">
        <p14:creationId xmlns:p14="http://schemas.microsoft.com/office/powerpoint/2010/main" val="1191869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4D039589-D7E8-37DB-B787-871FD84CAB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028" y="369000"/>
            <a:ext cx="8962924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84179E-A5CC-12CB-A448-84205F80B1DB}"/>
              </a:ext>
            </a:extLst>
          </p:cNvPr>
          <p:cNvSpPr txBox="1"/>
          <p:nvPr/>
        </p:nvSpPr>
        <p:spPr>
          <a:xfrm>
            <a:off x="10126980" y="4217670"/>
            <a:ext cx="2065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lavoir du </a:t>
            </a:r>
            <a:r>
              <a:rPr lang="fr-FR" sz="2400" b="1" dirty="0" err="1"/>
              <a:t>Rioutort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36014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hiver, nature&#10;&#10;Description générée automatiquement">
            <a:extLst>
              <a:ext uri="{FF2B5EF4-FFF2-40B4-BE49-F238E27FC236}">
                <a16:creationId xmlns:a16="http://schemas.microsoft.com/office/drawing/2014/main" id="{92D08CD3-CD9B-A5FD-CC04-05BEF1EB40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180" y="369000"/>
            <a:ext cx="9292608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031341-DFAF-9E18-0409-5EB616B4DCA9}"/>
              </a:ext>
            </a:extLst>
          </p:cNvPr>
          <p:cNvSpPr txBox="1"/>
          <p:nvPr/>
        </p:nvSpPr>
        <p:spPr>
          <a:xfrm>
            <a:off x="201930" y="3657600"/>
            <a:ext cx="20002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Jonction du Lavedan et du </a:t>
            </a:r>
            <a:r>
              <a:rPr lang="fr-FR" sz="2400" b="1" dirty="0" err="1">
                <a:solidFill>
                  <a:srgbClr val="FFFF00"/>
                </a:solidFill>
              </a:rPr>
              <a:t>Couradet</a:t>
            </a:r>
            <a:r>
              <a:rPr lang="fr-FR" sz="2400" b="1" dirty="0">
                <a:solidFill>
                  <a:srgbClr val="FFFF00"/>
                </a:solidFill>
              </a:rPr>
              <a:t> en hiver.</a:t>
            </a:r>
          </a:p>
        </p:txBody>
      </p:sp>
    </p:spTree>
    <p:extLst>
      <p:ext uri="{BB962C8B-B14F-4D97-AF65-F5344CB8AC3E}">
        <p14:creationId xmlns:p14="http://schemas.microsoft.com/office/powerpoint/2010/main" val="4004389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nature&#10;&#10;Description générée automatiquement">
            <a:extLst>
              <a:ext uri="{FF2B5EF4-FFF2-40B4-BE49-F238E27FC236}">
                <a16:creationId xmlns:a16="http://schemas.microsoft.com/office/drawing/2014/main" id="{21E9FAAD-2FBF-9C5D-DF80-B1EA8B85CC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262642"/>
            <a:ext cx="6588000" cy="6332715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226B20-287E-ED2B-B345-116AF14701D0}"/>
              </a:ext>
            </a:extLst>
          </p:cNvPr>
          <p:cNvSpPr txBox="1"/>
          <p:nvPr/>
        </p:nvSpPr>
        <p:spPr>
          <a:xfrm>
            <a:off x="8241030" y="3851910"/>
            <a:ext cx="3634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pics de </a:t>
            </a:r>
            <a:r>
              <a:rPr lang="fr-FR" sz="2400" b="1" dirty="0" err="1">
                <a:solidFill>
                  <a:srgbClr val="FFFF00"/>
                </a:solidFill>
              </a:rPr>
              <a:t>Portarras</a:t>
            </a:r>
            <a:r>
              <a:rPr lang="fr-FR" sz="2400" b="1" dirty="0">
                <a:solidFill>
                  <a:srgbClr val="FFFF00"/>
                </a:solidFill>
              </a:rPr>
              <a:t> et de </a:t>
            </a:r>
            <a:r>
              <a:rPr lang="fr-FR" sz="2400" b="1" dirty="0" err="1">
                <a:solidFill>
                  <a:srgbClr val="FFFF00"/>
                </a:solidFill>
              </a:rPr>
              <a:t>Bastan</a:t>
            </a:r>
            <a:r>
              <a:rPr lang="fr-FR" sz="2400" b="1" dirty="0">
                <a:solidFill>
                  <a:srgbClr val="FFFF00"/>
                </a:solidFill>
              </a:rPr>
              <a:t> vus d'Aulon.</a:t>
            </a:r>
          </a:p>
        </p:txBody>
      </p:sp>
    </p:spTree>
    <p:extLst>
      <p:ext uri="{BB962C8B-B14F-4D97-AF65-F5344CB8AC3E}">
        <p14:creationId xmlns:p14="http://schemas.microsoft.com/office/powerpoint/2010/main" val="591576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arbre&#10;&#10;Description générée automatiquement">
            <a:extLst>
              <a:ext uri="{FF2B5EF4-FFF2-40B4-BE49-F238E27FC236}">
                <a16:creationId xmlns:a16="http://schemas.microsoft.com/office/drawing/2014/main" id="{853A15CD-F5E1-67E5-1983-86F5668F64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750" y="369000"/>
            <a:ext cx="8160000" cy="612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A5E66-81AD-AFC9-E111-A64DE3AF0A80}"/>
              </a:ext>
            </a:extLst>
          </p:cNvPr>
          <p:cNvSpPr txBox="1"/>
          <p:nvPr/>
        </p:nvSpPr>
        <p:spPr>
          <a:xfrm>
            <a:off x="0" y="4046220"/>
            <a:ext cx="3166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le sentier menant à </a:t>
            </a:r>
            <a:r>
              <a:rPr lang="fr-FR" sz="2400" b="1" dirty="0" err="1">
                <a:solidFill>
                  <a:srgbClr val="FFFF00"/>
                </a:solidFill>
              </a:rPr>
              <a:t>Auloueilh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4230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neige, ciel&#10;&#10;Description générée automatiquement">
            <a:extLst>
              <a:ext uri="{FF2B5EF4-FFF2-40B4-BE49-F238E27FC236}">
                <a16:creationId xmlns:a16="http://schemas.microsoft.com/office/drawing/2014/main" id="{617A9F63-29A4-F037-45AC-DBCFA2E5FE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373" y="459000"/>
            <a:ext cx="10617253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277C99-CAEE-F271-2EF0-444B816DC271}"/>
              </a:ext>
            </a:extLst>
          </p:cNvPr>
          <p:cNvSpPr txBox="1"/>
          <p:nvPr/>
        </p:nvSpPr>
        <p:spPr>
          <a:xfrm>
            <a:off x="1017270" y="459000"/>
            <a:ext cx="10387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Hiver dans la réserve naturelle régionale d'Aulon au pied du massif de l'</a:t>
            </a:r>
            <a:r>
              <a:rPr lang="fr-FR" sz="2400" b="1" dirty="0" err="1"/>
              <a:t>Arbizon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0105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Description générée automatiquement">
            <a:extLst>
              <a:ext uri="{FF2B5EF4-FFF2-40B4-BE49-F238E27FC236}">
                <a16:creationId xmlns:a16="http://schemas.microsoft.com/office/drawing/2014/main" id="{68DD6396-F059-32B0-2FF8-04C9273995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490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251AF-E1FF-B901-0A9D-63E2E53E965C}"/>
              </a:ext>
            </a:extLst>
          </p:cNvPr>
          <p:cNvSpPr txBox="1"/>
          <p:nvPr/>
        </p:nvSpPr>
        <p:spPr>
          <a:xfrm>
            <a:off x="9224010" y="3760470"/>
            <a:ext cx="2967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Mailh</a:t>
            </a:r>
            <a:r>
              <a:rPr lang="fr-FR" sz="2400" b="1" dirty="0">
                <a:solidFill>
                  <a:schemeClr val="bg1"/>
                </a:solidFill>
              </a:rPr>
              <a:t> d'Aulon depuis les granges de </a:t>
            </a:r>
            <a:r>
              <a:rPr lang="fr-FR" sz="2400" b="1" dirty="0" err="1">
                <a:solidFill>
                  <a:schemeClr val="bg1"/>
                </a:solidFill>
              </a:rPr>
              <a:t>Lurgues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6202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plein air, cimetière, plante&#10;&#10;Description générée automatiquement">
            <a:extLst>
              <a:ext uri="{FF2B5EF4-FFF2-40B4-BE49-F238E27FC236}">
                <a16:creationId xmlns:a16="http://schemas.microsoft.com/office/drawing/2014/main" id="{C6279C7F-F5D1-9767-3C86-8087F6C69F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209" y="218430"/>
            <a:ext cx="4752000" cy="642114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CF82C0-1F1E-A2C0-CA93-5B21B71FECF9}"/>
              </a:ext>
            </a:extLst>
          </p:cNvPr>
          <p:cNvSpPr txBox="1"/>
          <p:nvPr/>
        </p:nvSpPr>
        <p:spPr>
          <a:xfrm>
            <a:off x="251460" y="3660993"/>
            <a:ext cx="3329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monument aux morts municipal.</a:t>
            </a:r>
          </a:p>
        </p:txBody>
      </p:sp>
    </p:spTree>
    <p:extLst>
      <p:ext uri="{BB962C8B-B14F-4D97-AF65-F5344CB8AC3E}">
        <p14:creationId xmlns:p14="http://schemas.microsoft.com/office/powerpoint/2010/main" val="4161024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Village&#10;&#10;Description générée automatiquement">
            <a:extLst>
              <a:ext uri="{FF2B5EF4-FFF2-40B4-BE49-F238E27FC236}">
                <a16:creationId xmlns:a16="http://schemas.microsoft.com/office/drawing/2014/main" id="{7CA5FFBC-0786-FA07-8309-61953870B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840" y="762000"/>
            <a:ext cx="8001000" cy="5334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EB48E5-045E-C893-3A86-9CA3D0C68943}"/>
              </a:ext>
            </a:extLst>
          </p:cNvPr>
          <p:cNvSpPr txBox="1"/>
          <p:nvPr/>
        </p:nvSpPr>
        <p:spPr>
          <a:xfrm>
            <a:off x="9610725" y="833021"/>
            <a:ext cx="238887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 pied du pic de l’</a:t>
            </a:r>
            <a:r>
              <a:rPr lang="fr-FR" sz="2400" b="1" dirty="0" err="1"/>
              <a:t>Arbizon</a:t>
            </a:r>
            <a:r>
              <a:rPr lang="fr-FR" sz="2400" b="1" dirty="0"/>
              <a:t>, Aulon est un charmant village de 80 habitants, où trône une belle église romane. Le village a maintenu une activité traditionnelle d’élevage de moutons et de bovins.</a:t>
            </a:r>
          </a:p>
        </p:txBody>
      </p:sp>
    </p:spTree>
    <p:extLst>
      <p:ext uri="{BB962C8B-B14F-4D97-AF65-F5344CB8AC3E}">
        <p14:creationId xmlns:p14="http://schemas.microsoft.com/office/powerpoint/2010/main" val="3027628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lante, nuage, arbre&#10;&#10;Description générée automatiquement">
            <a:extLst>
              <a:ext uri="{FF2B5EF4-FFF2-40B4-BE49-F238E27FC236}">
                <a16:creationId xmlns:a16="http://schemas.microsoft.com/office/drawing/2014/main" id="{AD175BDC-BC10-9DCC-88CB-3AA415E4C2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015" y="263851"/>
            <a:ext cx="5436000" cy="404989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B005B7C-9077-5F1E-3986-C791B02F3352}"/>
              </a:ext>
            </a:extLst>
          </p:cNvPr>
          <p:cNvSpPr txBox="1"/>
          <p:nvPr/>
        </p:nvSpPr>
        <p:spPr>
          <a:xfrm>
            <a:off x="331470" y="4446271"/>
            <a:ext cx="6492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1/Dans les Hautes-Pyrénées, le village d’Aulon abrite une centaine d’âmes au milieu d’une nature grandiose. On y raconte encore des histoires millénaires et on y pratique des traditions presque oubliées. Visite guidée.1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A99C95F-B5A0-EE90-C984-3CA078CB86E4}"/>
              </a:ext>
            </a:extLst>
          </p:cNvPr>
          <p:cNvSpPr txBox="1"/>
          <p:nvPr/>
        </p:nvSpPr>
        <p:spPr>
          <a:xfrm>
            <a:off x="6096000" y="700828"/>
            <a:ext cx="64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pic>
        <p:nvPicPr>
          <p:cNvPr id="11" name="Image 10" descr="Une image contenant plein air, arbre, nature, plante&#10;&#10;Description générée automatiquement">
            <a:extLst>
              <a:ext uri="{FF2B5EF4-FFF2-40B4-BE49-F238E27FC236}">
                <a16:creationId xmlns:a16="http://schemas.microsoft.com/office/drawing/2014/main" id="{2C3D66E0-CC60-0345-BCF0-73DE29AB6C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6040" y="2891789"/>
            <a:ext cx="5508000" cy="3672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F981AACB-DD36-BBC1-D9BC-A0FA712AE1B8}"/>
              </a:ext>
            </a:extLst>
          </p:cNvPr>
          <p:cNvSpPr txBox="1"/>
          <p:nvPr/>
        </p:nvSpPr>
        <p:spPr>
          <a:xfrm>
            <a:off x="6926580" y="2163069"/>
            <a:ext cx="4892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2/Maison de la nature – Aulon.</a:t>
            </a:r>
            <a:r>
              <a:rPr lang="fr-FR" sz="3600" b="1" dirty="0"/>
              <a:t>2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99678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eige, ciel&#10;&#10;Description générée automatiquement">
            <a:extLst>
              <a:ext uri="{FF2B5EF4-FFF2-40B4-BE49-F238E27FC236}">
                <a16:creationId xmlns:a16="http://schemas.microsoft.com/office/drawing/2014/main" id="{C2093383-C2B5-F3B5-30C5-5A3AB3F2B7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710" y="369000"/>
            <a:ext cx="4081992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544245-D6DF-CD2D-44A5-BA590A2FC0E3}"/>
              </a:ext>
            </a:extLst>
          </p:cNvPr>
          <p:cNvSpPr txBox="1"/>
          <p:nvPr/>
        </p:nvSpPr>
        <p:spPr>
          <a:xfrm>
            <a:off x="308610" y="2857500"/>
            <a:ext cx="3749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granges foraines de </a:t>
            </a:r>
            <a:r>
              <a:rPr lang="fr-FR" sz="2400" b="1" dirty="0" err="1">
                <a:solidFill>
                  <a:schemeClr val="bg1"/>
                </a:solidFill>
              </a:rPr>
              <a:t>Lurgues</a:t>
            </a:r>
            <a:r>
              <a:rPr lang="fr-FR" sz="2400" b="1" dirty="0">
                <a:solidFill>
                  <a:schemeClr val="bg1"/>
                </a:solidFill>
              </a:rPr>
              <a:t>, où les éleveurs faisaient paître leurs troupeaux, ont été transformées en maisons. ©Brigitte </a:t>
            </a:r>
            <a:r>
              <a:rPr lang="fr-FR" sz="2400" b="1" dirty="0" err="1">
                <a:solidFill>
                  <a:schemeClr val="bg1"/>
                </a:solidFill>
              </a:rPr>
              <a:t>Baudriller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106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fenêtre, nuage&#10;&#10;Description générée automatiquement">
            <a:extLst>
              <a:ext uri="{FF2B5EF4-FFF2-40B4-BE49-F238E27FC236}">
                <a16:creationId xmlns:a16="http://schemas.microsoft.com/office/drawing/2014/main" id="{54A93362-577B-46CD-31C7-207E484496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39" y="266131"/>
            <a:ext cx="9953522" cy="5940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0299C7E-45E0-860E-3409-CD6D617A4D50}"/>
              </a:ext>
            </a:extLst>
          </p:cNvPr>
          <p:cNvSpPr txBox="1"/>
          <p:nvPr/>
        </p:nvSpPr>
        <p:spPr>
          <a:xfrm>
            <a:off x="849179" y="6206131"/>
            <a:ext cx="11438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L'auberge des </a:t>
            </a:r>
            <a:r>
              <a:rPr lang="fr-FR" sz="2400" b="1" dirty="0" err="1">
                <a:solidFill>
                  <a:schemeClr val="bg1"/>
                </a:solidFill>
              </a:rPr>
              <a:t>Aryelets</a:t>
            </a:r>
            <a:r>
              <a:rPr lang="fr-FR" sz="2400" b="1" dirty="0">
                <a:solidFill>
                  <a:schemeClr val="bg1"/>
                </a:solidFill>
              </a:rPr>
              <a:t> : Un cocon gastronomique niché au </a:t>
            </a:r>
            <a:r>
              <a:rPr lang="fr-FR" sz="2400" b="1" dirty="0" err="1">
                <a:solidFill>
                  <a:schemeClr val="bg1"/>
                </a:solidFill>
              </a:rPr>
              <a:t>coeur</a:t>
            </a:r>
            <a:r>
              <a:rPr lang="fr-FR" sz="2400" b="1" dirty="0">
                <a:solidFill>
                  <a:schemeClr val="bg1"/>
                </a:solidFill>
              </a:rPr>
              <a:t> du village d'Aulon</a:t>
            </a:r>
          </a:p>
        </p:txBody>
      </p:sp>
    </p:spTree>
    <p:extLst>
      <p:ext uri="{BB962C8B-B14F-4D97-AF65-F5344CB8AC3E}">
        <p14:creationId xmlns:p14="http://schemas.microsoft.com/office/powerpoint/2010/main" val="2035709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491F33B-40DD-F566-804B-2C595BAC6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845820"/>
            <a:ext cx="8892000" cy="49795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E647B9C-5272-9421-04FF-186CDD3EFEFC}"/>
              </a:ext>
            </a:extLst>
          </p:cNvPr>
          <p:cNvSpPr txBox="1"/>
          <p:nvPr/>
        </p:nvSpPr>
        <p:spPr>
          <a:xfrm>
            <a:off x="4137660" y="5825340"/>
            <a:ext cx="736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Neige Dans Le Village D’Aulon</a:t>
            </a:r>
          </a:p>
        </p:txBody>
      </p:sp>
    </p:spTree>
    <p:extLst>
      <p:ext uri="{BB962C8B-B14F-4D97-AF65-F5344CB8AC3E}">
        <p14:creationId xmlns:p14="http://schemas.microsoft.com/office/powerpoint/2010/main" val="37586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nature&#10;&#10;Description générée automatiquement">
            <a:extLst>
              <a:ext uri="{FF2B5EF4-FFF2-40B4-BE49-F238E27FC236}">
                <a16:creationId xmlns:a16="http://schemas.microsoft.com/office/drawing/2014/main" id="{04BAFD51-0BDD-3E0B-A09F-0CC18F3D22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389" y="895303"/>
            <a:ext cx="9936000" cy="4864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74710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fleur, herbe&#10;&#10;Description générée automatiquement">
            <a:extLst>
              <a:ext uri="{FF2B5EF4-FFF2-40B4-BE49-F238E27FC236}">
                <a16:creationId xmlns:a16="http://schemas.microsoft.com/office/drawing/2014/main" id="{7B5A0F30-70AD-9824-B09B-E251203DD6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000" y="943875"/>
            <a:ext cx="10152000" cy="497025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32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neige, ciel&#10;&#10;Description générée automatiquement">
            <a:extLst>
              <a:ext uri="{FF2B5EF4-FFF2-40B4-BE49-F238E27FC236}">
                <a16:creationId xmlns:a16="http://schemas.microsoft.com/office/drawing/2014/main" id="{460C33DF-0008-9B70-8A0C-E6DA641E2D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802875"/>
            <a:ext cx="10728000" cy="525225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59590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arbre&#10;&#10;Description générée automatiquement">
            <a:extLst>
              <a:ext uri="{FF2B5EF4-FFF2-40B4-BE49-F238E27FC236}">
                <a16:creationId xmlns:a16="http://schemas.microsoft.com/office/drawing/2014/main" id="{1E44A3E8-2EAC-1B8B-D1DD-2E881C520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570395"/>
            <a:ext cx="8568000" cy="5717209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34440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ciel, bâtiment&#10;&#10;Description générée automatiquement">
            <a:extLst>
              <a:ext uri="{FF2B5EF4-FFF2-40B4-BE49-F238E27FC236}">
                <a16:creationId xmlns:a16="http://schemas.microsoft.com/office/drawing/2014/main" id="{DB150A31-4F22-59F9-794F-B08C6CAEA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341258"/>
            <a:ext cx="8244000" cy="617548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93184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eige, ciel&#10;&#10;Description générée automatiquement">
            <a:extLst>
              <a:ext uri="{FF2B5EF4-FFF2-40B4-BE49-F238E27FC236}">
                <a16:creationId xmlns:a16="http://schemas.microsoft.com/office/drawing/2014/main" id="{CADF2F84-C78D-E376-9943-80065CC4E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000" y="931179"/>
            <a:ext cx="8892000" cy="499564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19500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548DF1B-8516-A458-50A9-A5FDCBDB1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631" y="570701"/>
            <a:ext cx="7632000" cy="571659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77992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391B5612-C9E1-A8CC-2E8D-998BE2EA0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000" y="947642"/>
            <a:ext cx="8784000" cy="49627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97B090-9E46-C160-73E5-A9AE356D413E}"/>
              </a:ext>
            </a:extLst>
          </p:cNvPr>
          <p:cNvSpPr txBox="1"/>
          <p:nvPr/>
        </p:nvSpPr>
        <p:spPr>
          <a:xfrm>
            <a:off x="3771900" y="5945832"/>
            <a:ext cx="716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Aulon : village dynamique et animé.</a:t>
            </a:r>
          </a:p>
        </p:txBody>
      </p:sp>
    </p:spTree>
    <p:extLst>
      <p:ext uri="{BB962C8B-B14F-4D97-AF65-F5344CB8AC3E}">
        <p14:creationId xmlns:p14="http://schemas.microsoft.com/office/powerpoint/2010/main" val="491920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toit&#10;&#10;Description générée automatiquement">
            <a:extLst>
              <a:ext uri="{FF2B5EF4-FFF2-40B4-BE49-F238E27FC236}">
                <a16:creationId xmlns:a16="http://schemas.microsoft.com/office/drawing/2014/main" id="{0D846324-9F47-24CA-F992-205791007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292" y="369000"/>
            <a:ext cx="933501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30485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arbre, ciel&#10;&#10;Description générée automatiquement">
            <a:extLst>
              <a:ext uri="{FF2B5EF4-FFF2-40B4-BE49-F238E27FC236}">
                <a16:creationId xmlns:a16="http://schemas.microsoft.com/office/drawing/2014/main" id="{1FBC2AF8-49AE-6249-31B5-3E2CAE90F1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747000"/>
            <a:ext cx="7152000" cy="53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1FE3FC9-71B5-0D33-A767-2B455C3E5EBE}"/>
              </a:ext>
            </a:extLst>
          </p:cNvPr>
          <p:cNvSpPr txBox="1"/>
          <p:nvPr/>
        </p:nvSpPr>
        <p:spPr>
          <a:xfrm>
            <a:off x="148590" y="171450"/>
            <a:ext cx="10549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 D’Aulon ( Hautes- Pyrénées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EDBF44E-CB94-F15F-124F-DBDBE91FA773}"/>
              </a:ext>
            </a:extLst>
          </p:cNvPr>
          <p:cNvSpPr txBox="1"/>
          <p:nvPr/>
        </p:nvSpPr>
        <p:spPr>
          <a:xfrm>
            <a:off x="8035290" y="2377440"/>
            <a:ext cx="415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0EBEFD1-18E5-6763-212D-FCFF2959EC88}"/>
              </a:ext>
            </a:extLst>
          </p:cNvPr>
          <p:cNvSpPr txBox="1"/>
          <p:nvPr/>
        </p:nvSpPr>
        <p:spPr>
          <a:xfrm>
            <a:off x="9509760" y="3429000"/>
            <a:ext cx="2804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C3520D4-901A-8BB2-7580-8B31AC9E8680}"/>
              </a:ext>
            </a:extLst>
          </p:cNvPr>
          <p:cNvSpPr txBox="1"/>
          <p:nvPr/>
        </p:nvSpPr>
        <p:spPr>
          <a:xfrm>
            <a:off x="3265913" y="6078698"/>
            <a:ext cx="5211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– Aulon </a:t>
            </a:r>
          </a:p>
        </p:txBody>
      </p:sp>
    </p:spTree>
    <p:extLst>
      <p:ext uri="{BB962C8B-B14F-4D97-AF65-F5344CB8AC3E}">
        <p14:creationId xmlns:p14="http://schemas.microsoft.com/office/powerpoint/2010/main" val="2897790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316</Words>
  <Application>Microsoft Office PowerPoint</Application>
  <PresentationFormat>Grand écran</PresentationFormat>
  <Paragraphs>26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2024-01-03T09:37:57Z</dcterms:created>
  <dcterms:modified xsi:type="dcterms:W3CDTF">2024-01-03T11:21:34Z</dcterms:modified>
</cp:coreProperties>
</file>