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18" Type="http://schemas.openxmlformats.org/officeDocument/2006/relationships/audio" Target="../media/audio13.wav"/><Relationship Id="rId26" Type="http://schemas.openxmlformats.org/officeDocument/2006/relationships/image" Target="../media/image11.gif"/><Relationship Id="rId3" Type="http://schemas.openxmlformats.org/officeDocument/2006/relationships/image" Target="../media/image1.png"/><Relationship Id="rId21" Type="http://schemas.openxmlformats.org/officeDocument/2006/relationships/image" Target="../media/image6.jpeg"/><Relationship Id="rId7" Type="http://schemas.openxmlformats.org/officeDocument/2006/relationships/image" Target="../media/image4.gif"/><Relationship Id="rId12" Type="http://schemas.openxmlformats.org/officeDocument/2006/relationships/audio" Target="../media/audio7.wav"/><Relationship Id="rId17" Type="http://schemas.openxmlformats.org/officeDocument/2006/relationships/audio" Target="../media/audio12.wav"/><Relationship Id="rId25" Type="http://schemas.openxmlformats.org/officeDocument/2006/relationships/image" Target="../media/image10.gif"/><Relationship Id="rId2" Type="http://schemas.openxmlformats.org/officeDocument/2006/relationships/audio" Target="../media/audio1.wav"/><Relationship Id="rId16" Type="http://schemas.openxmlformats.org/officeDocument/2006/relationships/audio" Target="../media/audio11.wav"/><Relationship Id="rId20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24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audio" Target="../media/audio10.wav"/><Relationship Id="rId23" Type="http://schemas.openxmlformats.org/officeDocument/2006/relationships/image" Target="../media/image8.gif"/><Relationship Id="rId10" Type="http://schemas.openxmlformats.org/officeDocument/2006/relationships/audio" Target="../media/audio5.wav"/><Relationship Id="rId19" Type="http://schemas.openxmlformats.org/officeDocument/2006/relationships/audio" Target="../media/audio14.wav"/><Relationship Id="rId4" Type="http://schemas.openxmlformats.org/officeDocument/2006/relationships/image" Target="../media/image2.gif"/><Relationship Id="rId9" Type="http://schemas.openxmlformats.org/officeDocument/2006/relationships/audio" Target="../media/audio4.wav"/><Relationship Id="rId14" Type="http://schemas.openxmlformats.org/officeDocument/2006/relationships/audio" Target="../media/audio9.wav"/><Relationship Id="rId22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Relaxing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music</a:t>
            </a: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FBECBFBE-A7CB-C40B-74E9-1C16F5FCBF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857250"/>
            <a:ext cx="6858000" cy="51435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>
              <a:latin typeface="Calibri" panose="020F0502020204030204" pitchFamily="34" charset="0"/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03B9A278-91D2-F46E-84E8-F3A70E9491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1100" y="857250"/>
            <a:ext cx="7689850" cy="51435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>
              <a:latin typeface="Calibri" panose="020F0502020204030204" pitchFamily="34" charset="0"/>
            </a:endParaRPr>
          </a:p>
        </p:txBody>
      </p:sp>
      <p:sp>
        <p:nvSpPr>
          <p:cNvPr id="2095" name="Text Box 47">
            <a:extLst>
              <a:ext uri="{FF2B5EF4-FFF2-40B4-BE49-F238E27FC236}">
                <a16:creationId xmlns:a16="http://schemas.microsoft.com/office/drawing/2014/main" id="{399EA405-2BF5-7047-89FC-E50F421FB9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4638" y="1646238"/>
            <a:ext cx="809625" cy="415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Steen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 relaxing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53" name="Picture 9">
            <a:extLst>
              <a:ext uri="{FF2B5EF4-FFF2-40B4-BE49-F238E27FC236}">
                <a16:creationId xmlns:a16="http://schemas.microsoft.com/office/drawing/2014/main" id="{A457BD7A-7798-6D7F-9039-85EBBB26C4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75" y="935038"/>
            <a:ext cx="692150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13" descr="iyuqdnfucs62ymy2k17z">
            <a:extLst>
              <a:ext uri="{FF2B5EF4-FFF2-40B4-BE49-F238E27FC236}">
                <a16:creationId xmlns:a16="http://schemas.microsoft.com/office/drawing/2014/main" id="{473EB1BF-E73A-AFA5-2DDC-BECA2BB2EC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530350" y="3321051"/>
            <a:ext cx="59404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4" descr="iyuqdnfucs62ymy2k17z">
            <a:extLst>
              <a:ext uri="{FF2B5EF4-FFF2-40B4-BE49-F238E27FC236}">
                <a16:creationId xmlns:a16="http://schemas.microsoft.com/office/drawing/2014/main" id="{62BB44F7-5D11-118A-C72A-22DB8569DC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79950" y="3267076"/>
            <a:ext cx="604837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6">
            <a:extLst>
              <a:ext uri="{FF2B5EF4-FFF2-40B4-BE49-F238E27FC236}">
                <a16:creationId xmlns:a16="http://schemas.microsoft.com/office/drawing/2014/main" id="{FCA3649D-B6DA-024C-A962-B6508E6B2C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938" y="1052513"/>
            <a:ext cx="322262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7">
            <a:extLst>
              <a:ext uri="{FF2B5EF4-FFF2-40B4-BE49-F238E27FC236}">
                <a16:creationId xmlns:a16="http://schemas.microsoft.com/office/drawing/2014/main" id="{7CD67515-5B47-8088-F257-8BC8804AE4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213" y="4400550"/>
            <a:ext cx="323850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8">
            <a:extLst>
              <a:ext uri="{FF2B5EF4-FFF2-40B4-BE49-F238E27FC236}">
                <a16:creationId xmlns:a16="http://schemas.microsoft.com/office/drawing/2014/main" id="{7229670F-2547-0144-49CB-91AC92D79B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938" y="5427663"/>
            <a:ext cx="322262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9">
            <a:extLst>
              <a:ext uri="{FF2B5EF4-FFF2-40B4-BE49-F238E27FC236}">
                <a16:creationId xmlns:a16="http://schemas.microsoft.com/office/drawing/2014/main" id="{587573C1-F5A3-6420-BF4D-1C308DE615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938" y="3213100"/>
            <a:ext cx="322262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0">
            <a:extLst>
              <a:ext uri="{FF2B5EF4-FFF2-40B4-BE49-F238E27FC236}">
                <a16:creationId xmlns:a16="http://schemas.microsoft.com/office/drawing/2014/main" id="{E57E6033-FFDD-6A64-DDA5-EEC318457B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938" y="2187575"/>
            <a:ext cx="322262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21">
            <a:extLst>
              <a:ext uri="{FF2B5EF4-FFF2-40B4-BE49-F238E27FC236}">
                <a16:creationId xmlns:a16="http://schemas.microsoft.com/office/drawing/2014/main" id="{48BD0DB9-2B5E-DB17-6CCB-DE458803630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938" y="4400550"/>
            <a:ext cx="322262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22">
            <a:extLst>
              <a:ext uri="{FF2B5EF4-FFF2-40B4-BE49-F238E27FC236}">
                <a16:creationId xmlns:a16="http://schemas.microsoft.com/office/drawing/2014/main" id="{2652D922-1DD2-45AE-E8D4-F4DBC6A5AE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213" y="1106488"/>
            <a:ext cx="323850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23">
            <a:extLst>
              <a:ext uri="{FF2B5EF4-FFF2-40B4-BE49-F238E27FC236}">
                <a16:creationId xmlns:a16="http://schemas.microsoft.com/office/drawing/2014/main" id="{2E54673D-674E-8D42-0D98-350A5D3D19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213" y="5481638"/>
            <a:ext cx="323850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24">
            <a:extLst>
              <a:ext uri="{FF2B5EF4-FFF2-40B4-BE49-F238E27FC236}">
                <a16:creationId xmlns:a16="http://schemas.microsoft.com/office/drawing/2014/main" id="{1CBB2CE0-DE93-9E26-4998-A18BF304FA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213" y="3213100"/>
            <a:ext cx="323850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25">
            <a:extLst>
              <a:ext uri="{FF2B5EF4-FFF2-40B4-BE49-F238E27FC236}">
                <a16:creationId xmlns:a16="http://schemas.microsoft.com/office/drawing/2014/main" id="{ACE07B08-3DA6-EE87-2E49-F735FF61119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213" y="2132013"/>
            <a:ext cx="323850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45462C77-5AC3-40F8-DFE9-DC8EA91858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4638" y="5373688"/>
            <a:ext cx="971550" cy="4143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Stars over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 the canyon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67" name="Picture 32">
            <a:hlinkClick r:id="" action="ppaction://noaction" highlightClick="1">
              <a:snd r:embed="rId6" name="1.Stars Over the Canyon.wav"/>
            </a:hlinkClick>
            <a:extLst>
              <a:ext uri="{FF2B5EF4-FFF2-40B4-BE49-F238E27FC236}">
                <a16:creationId xmlns:a16="http://schemas.microsoft.com/office/drawing/2014/main" id="{83642F4B-9085-470A-FAD3-68C90115DE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5373688"/>
            <a:ext cx="479425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37">
            <a:hlinkClick r:id="" action="ppaction://noaction" highlightClick="1">
              <a:snd r:embed="rId2" name="113-steen_thottrup-el_alba-unit.wav"/>
            </a:hlinkClick>
            <a:extLst>
              <a:ext uri="{FF2B5EF4-FFF2-40B4-BE49-F238E27FC236}">
                <a16:creationId xmlns:a16="http://schemas.microsoft.com/office/drawing/2014/main" id="{83018C3F-C7D7-CBAE-1891-6FBE413FC8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1646238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38">
            <a:hlinkClick r:id="" action="ppaction://noaction" highlightClick="1">
              <a:snd r:embed="rId8" name="2. Encounter.wav"/>
            </a:hlinkClick>
            <a:extLst>
              <a:ext uri="{FF2B5EF4-FFF2-40B4-BE49-F238E27FC236}">
                <a16:creationId xmlns:a16="http://schemas.microsoft.com/office/drawing/2014/main" id="{B04493C5-5148-5369-4CC4-79CCBE621C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4779963"/>
            <a:ext cx="479425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76A1860C-823E-BAFC-2291-B21BD7B33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5481638"/>
            <a:ext cx="919162" cy="25391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 dirty="0" err="1">
                <a:solidFill>
                  <a:srgbClr val="FF0000"/>
                </a:solidFill>
                <a:latin typeface="Arial" panose="020B0604020202020204" pitchFamily="34" charset="0"/>
              </a:rPr>
              <a:t>Mountains</a:t>
            </a:r>
            <a:endParaRPr lang="nl-BE" altLang="cs-CZ" sz="105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Text Box 47">
            <a:extLst>
              <a:ext uri="{FF2B5EF4-FFF2-40B4-BE49-F238E27FC236}">
                <a16:creationId xmlns:a16="http://schemas.microsoft.com/office/drawing/2014/main" id="{12006C3A-D3CB-1BC0-C8EA-25D7E4FE8A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8613" y="4887913"/>
            <a:ext cx="809625" cy="2540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Encouter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72" name="Picture 41">
            <a:hlinkClick r:id="" action="ppaction://noaction" highlightClick="1">
              <a:snd r:embed="rId9" name="5.Las brisas.wav"/>
            </a:hlinkClick>
            <a:extLst>
              <a:ext uri="{FF2B5EF4-FFF2-40B4-BE49-F238E27FC236}">
                <a16:creationId xmlns:a16="http://schemas.microsoft.com/office/drawing/2014/main" id="{A9C089EE-79C5-34A0-1B06-07747E993F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4184650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EE9F33B6-F015-F334-4C40-25DC49C73A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8613" y="4184650"/>
            <a:ext cx="701675" cy="415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Las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brisas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" name="Text Box 47">
            <a:extLst>
              <a:ext uri="{FF2B5EF4-FFF2-40B4-BE49-F238E27FC236}">
                <a16:creationId xmlns:a16="http://schemas.microsoft.com/office/drawing/2014/main" id="{20F28839-EB8E-B2A5-B03C-7DE6EC56E1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4638" y="3698875"/>
            <a:ext cx="809625" cy="2540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Enigma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75" name="Picture 45">
            <a:hlinkClick r:id="" action="ppaction://noaction" highlightClick="1">
              <a:snd r:embed="rId10" name="13.Enigma.wav"/>
            </a:hlinkClick>
            <a:extLst>
              <a:ext uri="{FF2B5EF4-FFF2-40B4-BE49-F238E27FC236}">
                <a16:creationId xmlns:a16="http://schemas.microsoft.com/office/drawing/2014/main" id="{E57D0E8C-8FC6-5D28-54CC-92DC0E9982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3590925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6" name="Picture 46">
            <a:hlinkClick r:id="" action="ppaction://noaction" highlightClick="1">
              <a:snd r:embed="rId11" name="12.Relax with duduk.wav"/>
            </a:hlinkClick>
            <a:extLst>
              <a:ext uri="{FF2B5EF4-FFF2-40B4-BE49-F238E27FC236}">
                <a16:creationId xmlns:a16="http://schemas.microsoft.com/office/drawing/2014/main" id="{71CA3738-DDDB-48B4-ED83-806E7B3E85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943225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21E2EAAD-C132-8A71-FE84-3814011B0E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8613" y="2997200"/>
            <a:ext cx="863600" cy="5762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Relax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with duduk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78" name="Picture 48">
            <a:hlinkClick r:id="" action="ppaction://noaction" highlightClick="1">
              <a:snd r:embed="rId12" name="8.Earth rhythms.wav"/>
            </a:hlinkClick>
            <a:extLst>
              <a:ext uri="{FF2B5EF4-FFF2-40B4-BE49-F238E27FC236}">
                <a16:creationId xmlns:a16="http://schemas.microsoft.com/office/drawing/2014/main" id="{2B2DF8D6-D7DF-F697-BEFA-A98B7005073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5" y="1646238"/>
            <a:ext cx="4778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881EC1E0-74A7-6CC4-3321-36C22D01B2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1646238"/>
            <a:ext cx="809625" cy="415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Earth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 rhythms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80" name="Picture 50">
            <a:hlinkClick r:id="" action="ppaction://noaction" highlightClick="1">
              <a:snd r:embed="rId13" name="10.The Trail Home.wav"/>
            </a:hlinkClick>
            <a:extLst>
              <a:ext uri="{FF2B5EF4-FFF2-40B4-BE49-F238E27FC236}">
                <a16:creationId xmlns:a16="http://schemas.microsoft.com/office/drawing/2014/main" id="{B42DD22E-506D-CBD2-437B-4EBD2FD4F2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293938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2A96A75F-FEDC-D80A-3E17-FA6F264070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8613" y="2293938"/>
            <a:ext cx="755650" cy="415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The trail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home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82" name="Picture 52">
            <a:hlinkClick r:id="" action="ppaction://noaction" highlightClick="1">
              <a:snd r:embed="rId14" name="11.In the nature.wav"/>
            </a:hlinkClick>
            <a:extLst>
              <a:ext uri="{FF2B5EF4-FFF2-40B4-BE49-F238E27FC236}">
                <a16:creationId xmlns:a16="http://schemas.microsoft.com/office/drawing/2014/main" id="{2AAC116A-8DE2-7E96-D6F2-617921FC03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5" y="2241550"/>
            <a:ext cx="477838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47">
            <a:extLst>
              <a:ext uri="{FF2B5EF4-FFF2-40B4-BE49-F238E27FC236}">
                <a16:creationId xmlns:a16="http://schemas.microsoft.com/office/drawing/2014/main" id="{50D132FB-0766-8337-3EB5-2F9C189B27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2239963"/>
            <a:ext cx="647700" cy="415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In the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nature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84" name="Picture 54">
            <a:hlinkClick r:id="" action="ppaction://noaction" highlightClick="1">
              <a:snd r:embed="rId15" name="9.Relax with you.wav"/>
            </a:hlinkClick>
            <a:extLst>
              <a:ext uri="{FF2B5EF4-FFF2-40B4-BE49-F238E27FC236}">
                <a16:creationId xmlns:a16="http://schemas.microsoft.com/office/drawing/2014/main" id="{C7D962A2-75CC-16F9-6E00-99AAB9B6953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5" y="2889250"/>
            <a:ext cx="477838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D8714D08-CF2E-775C-2F19-7F0929098E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2943225"/>
            <a:ext cx="757237" cy="415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Relax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with you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86" name="Picture 56">
            <a:hlinkClick r:id="" action="ppaction://noaction" highlightClick="1">
              <a:snd r:embed="rId16" name="7.Spirits of the Land.wav"/>
            </a:hlinkClick>
            <a:extLst>
              <a:ext uri="{FF2B5EF4-FFF2-40B4-BE49-F238E27FC236}">
                <a16:creationId xmlns:a16="http://schemas.microsoft.com/office/drawing/2014/main" id="{E370C1D5-7055-43C6-FAB8-EBEAEF9011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5" y="3536950"/>
            <a:ext cx="4778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47">
            <a:extLst>
              <a:ext uri="{FF2B5EF4-FFF2-40B4-BE49-F238E27FC236}">
                <a16:creationId xmlns:a16="http://schemas.microsoft.com/office/drawing/2014/main" id="{E8C3FFD5-6038-23BF-C42E-BE40DE35C3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3536950"/>
            <a:ext cx="865187" cy="415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Spirits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of the land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88" name="Picture 58">
            <a:hlinkClick r:id="" action="ppaction://noaction" highlightClick="1">
              <a:snd r:embed="rId17" name="4.African Plains.wav"/>
            </a:hlinkClick>
            <a:extLst>
              <a:ext uri="{FF2B5EF4-FFF2-40B4-BE49-F238E27FC236}">
                <a16:creationId xmlns:a16="http://schemas.microsoft.com/office/drawing/2014/main" id="{BB2580EF-3006-DA58-9D56-F556B4CEF4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5" y="4132263"/>
            <a:ext cx="477838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47">
            <a:extLst>
              <a:ext uri="{FF2B5EF4-FFF2-40B4-BE49-F238E27FC236}">
                <a16:creationId xmlns:a16="http://schemas.microsoft.com/office/drawing/2014/main" id="{46628FC7-F15B-594C-E409-341B817EA6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4184650"/>
            <a:ext cx="809625" cy="415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African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plains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5" name="Text Box 47">
            <a:extLst>
              <a:ext uri="{FF2B5EF4-FFF2-40B4-BE49-F238E27FC236}">
                <a16:creationId xmlns:a16="http://schemas.microsoft.com/office/drawing/2014/main" id="{5F356DF5-5C99-36CE-E018-1AF9595E0B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4887913"/>
            <a:ext cx="809625" cy="2540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Spring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91" name="Picture 61">
            <a:hlinkClick r:id="" action="ppaction://noaction" highlightClick="1">
              <a:snd r:embed="rId18" name="3.Spring.wav"/>
            </a:hlinkClick>
            <a:extLst>
              <a:ext uri="{FF2B5EF4-FFF2-40B4-BE49-F238E27FC236}">
                <a16:creationId xmlns:a16="http://schemas.microsoft.com/office/drawing/2014/main" id="{514B5125-1500-AEA8-E511-DCEECD0F10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5" y="4779963"/>
            <a:ext cx="477838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2" name="Picture 62">
            <a:hlinkClick r:id="" action="ppaction://noaction" highlightClick="1">
              <a:snd r:embed="rId19" name="6.Mountains.wav"/>
            </a:hlinkClick>
            <a:extLst>
              <a:ext uri="{FF2B5EF4-FFF2-40B4-BE49-F238E27FC236}">
                <a16:creationId xmlns:a16="http://schemas.microsoft.com/office/drawing/2014/main" id="{ABE34095-57FB-47FF-2ADF-EF13EB272C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5" y="5373688"/>
            <a:ext cx="477838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3" name="Picture 5">
            <a:extLst>
              <a:ext uri="{FF2B5EF4-FFF2-40B4-BE49-F238E27FC236}">
                <a16:creationId xmlns:a16="http://schemas.microsoft.com/office/drawing/2014/main" id="{FDDFFAAD-E92B-7071-F887-57F2961FC7A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28469" y="3110707"/>
            <a:ext cx="5994400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4" name="Picture 5">
            <a:extLst>
              <a:ext uri="{FF2B5EF4-FFF2-40B4-BE49-F238E27FC236}">
                <a16:creationId xmlns:a16="http://schemas.microsoft.com/office/drawing/2014/main" id="{0F01BC62-8F0A-28F2-A713-7C7C466560F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419350" y="3108326"/>
            <a:ext cx="5995987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3 Rectángulo">
            <a:extLst>
              <a:ext uri="{FF2B5EF4-FFF2-40B4-BE49-F238E27FC236}">
                <a16:creationId xmlns:a16="http://schemas.microsoft.com/office/drawing/2014/main" id="{8F5333E2-281A-3014-6B67-0BBF00B0C812}"/>
              </a:ext>
            </a:extLst>
          </p:cNvPr>
          <p:cNvSpPr/>
          <p:nvPr/>
        </p:nvSpPr>
        <p:spPr>
          <a:xfrm>
            <a:off x="2461816" y="974535"/>
            <a:ext cx="4358824" cy="71558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5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Calibri" panose="020F0502020204030204" pitchFamily="34" charset="0"/>
              </a:rPr>
              <a:t>relaxing</a:t>
            </a:r>
            <a:r>
              <a:rPr lang="cs-CZ" sz="405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Calibri" panose="020F0502020204030204" pitchFamily="34" charset="0"/>
              </a:rPr>
              <a:t> music 6</a:t>
            </a:r>
            <a:endParaRPr lang="es-ES" sz="405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Calibri" panose="020F0502020204030204" pitchFamily="34" charset="0"/>
            </a:endParaRPr>
          </a:p>
        </p:txBody>
      </p:sp>
      <p:sp>
        <p:nvSpPr>
          <p:cNvPr id="2096" name="Rectangle 9">
            <a:extLst>
              <a:ext uri="{FF2B5EF4-FFF2-40B4-BE49-F238E27FC236}">
                <a16:creationId xmlns:a16="http://schemas.microsoft.com/office/drawing/2014/main" id="{86A8C6C4-B8D4-F3DB-7D02-7864561FB1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>
              <a:latin typeface="Calibri" panose="020F0502020204030204" pitchFamily="34" charset="0"/>
            </a:endParaRPr>
          </a:p>
        </p:txBody>
      </p:sp>
      <p:pic>
        <p:nvPicPr>
          <p:cNvPr id="2097" name="Picture 9">
            <a:extLst>
              <a:ext uri="{FF2B5EF4-FFF2-40B4-BE49-F238E27FC236}">
                <a16:creationId xmlns:a16="http://schemas.microsoft.com/office/drawing/2014/main" id="{E771636A-D170-A76F-694C-816DB32F8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363" y="944563"/>
            <a:ext cx="692150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8" name="Rectangle 7">
            <a:extLst>
              <a:ext uri="{FF2B5EF4-FFF2-40B4-BE49-F238E27FC236}">
                <a16:creationId xmlns:a16="http://schemas.microsoft.com/office/drawing/2014/main" id="{5738AFE9-A45E-4DBB-8CE7-7367B0720C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2150" y="5383213"/>
            <a:ext cx="305117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rgbClr val="FF0000"/>
                </a:solidFill>
                <a:latin typeface="Calibri" panose="020F0502020204030204" pitchFamily="34" charset="0"/>
              </a:rPr>
              <a:t>www.yatata-blog.eu</a:t>
            </a:r>
          </a:p>
        </p:txBody>
      </p:sp>
      <p:pic>
        <p:nvPicPr>
          <p:cNvPr id="2099" name="Obrázek 16">
            <a:extLst>
              <a:ext uri="{FF2B5EF4-FFF2-40B4-BE49-F238E27FC236}">
                <a16:creationId xmlns:a16="http://schemas.microsoft.com/office/drawing/2014/main" id="{FDE3E515-14EC-B2BA-F248-2545B0749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763" y="2239963"/>
            <a:ext cx="2874962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AutoShape 9" descr="1 - kolo - gif">
            <a:extLst>
              <a:ext uri="{FF2B5EF4-FFF2-40B4-BE49-F238E27FC236}">
                <a16:creationId xmlns:a16="http://schemas.microsoft.com/office/drawing/2014/main" id="{C60A20D9-7BF6-8DD6-F9A2-80FD1022CD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600" y="2832100"/>
            <a:ext cx="922338" cy="769938"/>
          </a:xfrm>
          <a:prstGeom prst="star5">
            <a:avLst/>
          </a:prstGeom>
          <a:blipFill dpi="0" rotWithShape="1">
            <a:blip r:embed="rId22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0" name="AutoShape 9" descr="1 - kolo - gif">
            <a:extLst>
              <a:ext uri="{FF2B5EF4-FFF2-40B4-BE49-F238E27FC236}">
                <a16:creationId xmlns:a16="http://schemas.microsoft.com/office/drawing/2014/main" id="{506050D0-9792-7B58-966F-78B1D5896E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6563" y="2822575"/>
            <a:ext cx="920750" cy="768350"/>
          </a:xfrm>
          <a:prstGeom prst="star5">
            <a:avLst/>
          </a:prstGeom>
          <a:blipFill dpi="0" rotWithShape="1">
            <a:blip r:embed="rId22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1" name="AutoShape 7" descr="1 - kolo - gif">
            <a:extLst>
              <a:ext uri="{FF2B5EF4-FFF2-40B4-BE49-F238E27FC236}">
                <a16:creationId xmlns:a16="http://schemas.microsoft.com/office/drawing/2014/main" id="{24CF27D6-91DB-ABA0-150A-8F5201B689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5175" y="3079750"/>
            <a:ext cx="269875" cy="269875"/>
          </a:xfrm>
          <a:prstGeom prst="star5">
            <a:avLst/>
          </a:prstGeom>
          <a:blipFill dpi="0" rotWithShape="1">
            <a:blip r:embed="rId22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</a:endParaRPr>
          </a:p>
        </p:txBody>
      </p:sp>
      <p:sp>
        <p:nvSpPr>
          <p:cNvPr id="72" name="AutoShape 7" descr="1 - kolo - gif">
            <a:extLst>
              <a:ext uri="{FF2B5EF4-FFF2-40B4-BE49-F238E27FC236}">
                <a16:creationId xmlns:a16="http://schemas.microsoft.com/office/drawing/2014/main" id="{C76B6935-328B-58E4-1419-2FA20E1DD7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038" y="3098800"/>
            <a:ext cx="271462" cy="269875"/>
          </a:xfrm>
          <a:prstGeom prst="star5">
            <a:avLst/>
          </a:prstGeom>
          <a:blipFill dpi="0" rotWithShape="1">
            <a:blip r:embed="rId22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</a:endParaRPr>
          </a:p>
        </p:txBody>
      </p:sp>
      <p:pic>
        <p:nvPicPr>
          <p:cNvPr id="2104" name="Picture 20">
            <a:extLst>
              <a:ext uri="{FF2B5EF4-FFF2-40B4-BE49-F238E27FC236}">
                <a16:creationId xmlns:a16="http://schemas.microsoft.com/office/drawing/2014/main" id="{78571BD6-A468-DF29-9F8D-6BA4D1164B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1539875"/>
            <a:ext cx="608013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5" name="Picture 20">
            <a:extLst>
              <a:ext uri="{FF2B5EF4-FFF2-40B4-BE49-F238E27FC236}">
                <a16:creationId xmlns:a16="http://schemas.microsoft.com/office/drawing/2014/main" id="{7589449E-9B29-F576-E226-7FFDCEBE86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5" y="4508500"/>
            <a:ext cx="606425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6" name="Picture 20">
            <a:extLst>
              <a:ext uri="{FF2B5EF4-FFF2-40B4-BE49-F238E27FC236}">
                <a16:creationId xmlns:a16="http://schemas.microsoft.com/office/drawing/2014/main" id="{E26D4D94-307B-3268-F75E-5CEB2E9AC2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4363" y="1585913"/>
            <a:ext cx="608012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7" name="Picture 20">
            <a:extLst>
              <a:ext uri="{FF2B5EF4-FFF2-40B4-BE49-F238E27FC236}">
                <a16:creationId xmlns:a16="http://schemas.microsoft.com/office/drawing/2014/main" id="{D044D916-292E-8450-E930-9432B1C357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1663" y="4695825"/>
            <a:ext cx="606425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8" name="Obrázek 18">
            <a:extLst>
              <a:ext uri="{FF2B5EF4-FFF2-40B4-BE49-F238E27FC236}">
                <a16:creationId xmlns:a16="http://schemas.microsoft.com/office/drawing/2014/main" id="{BD5DCC00-5B1F-D198-A4DD-14E7496CEC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728788"/>
            <a:ext cx="2840038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9" name="Picture 55" descr="musicani">
            <a:extLst>
              <a:ext uri="{FF2B5EF4-FFF2-40B4-BE49-F238E27FC236}">
                <a16:creationId xmlns:a16="http://schemas.microsoft.com/office/drawing/2014/main" id="{D22A76B9-6C51-32B2-2C82-C974FBCD73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025" y="1968500"/>
            <a:ext cx="2968625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Obdélník 19">
            <a:extLst>
              <a:ext uri="{FF2B5EF4-FFF2-40B4-BE49-F238E27FC236}">
                <a16:creationId xmlns:a16="http://schemas.microsoft.com/office/drawing/2014/main" id="{7B9F7BE5-1837-779B-C5D9-2B96770F578F}"/>
              </a:ext>
            </a:extLst>
          </p:cNvPr>
          <p:cNvSpPr/>
          <p:nvPr/>
        </p:nvSpPr>
        <p:spPr>
          <a:xfrm>
            <a:off x="5894388" y="1824038"/>
            <a:ext cx="158750" cy="685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112" name="Picture 68">
            <a:extLst>
              <a:ext uri="{FF2B5EF4-FFF2-40B4-BE49-F238E27FC236}">
                <a16:creationId xmlns:a16="http://schemas.microsoft.com/office/drawing/2014/main" id="{E4D4FDE9-6E64-68B6-06DE-54602C77E8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450" y="4951413"/>
            <a:ext cx="26987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Picture 70">
            <a:extLst>
              <a:ext uri="{FF2B5EF4-FFF2-40B4-BE49-F238E27FC236}">
                <a16:creationId xmlns:a16="http://schemas.microsoft.com/office/drawing/2014/main" id="{09F1EDB3-F8F4-1409-BE90-7E0FF4B5ACD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2238" y="5094288"/>
            <a:ext cx="1857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4" name="Picture 70">
            <a:extLst>
              <a:ext uri="{FF2B5EF4-FFF2-40B4-BE49-F238E27FC236}">
                <a16:creationId xmlns:a16="http://schemas.microsoft.com/office/drawing/2014/main" id="{966CD06A-5C33-3BF8-6DD8-13D2C6861F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163" y="5094288"/>
            <a:ext cx="1873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5" name="Picture 70">
            <a:extLst>
              <a:ext uri="{FF2B5EF4-FFF2-40B4-BE49-F238E27FC236}">
                <a16:creationId xmlns:a16="http://schemas.microsoft.com/office/drawing/2014/main" id="{80E509E3-005D-3BC9-0640-D52F17D88E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0" y="5046663"/>
            <a:ext cx="1873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6" name="Picture 70">
            <a:extLst>
              <a:ext uri="{FF2B5EF4-FFF2-40B4-BE49-F238E27FC236}">
                <a16:creationId xmlns:a16="http://schemas.microsoft.com/office/drawing/2014/main" id="{E7CBAD68-EF0F-FD24-2F36-7AE183AE88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650" y="5046663"/>
            <a:ext cx="1873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56EA6518-98AC-837D-B4B9-7BAE9782933A}"/>
              </a:ext>
            </a:extLst>
          </p:cNvPr>
          <p:cNvSpPr/>
          <p:nvPr/>
        </p:nvSpPr>
        <p:spPr>
          <a:xfrm>
            <a:off x="-39688" y="852488"/>
            <a:ext cx="9183688" cy="51435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8619BF03-7AD8-2FE1-4D92-3EB05B3C368E}"/>
              </a:ext>
            </a:extLst>
          </p:cNvPr>
          <p:cNvSpPr/>
          <p:nvPr/>
        </p:nvSpPr>
        <p:spPr>
          <a:xfrm>
            <a:off x="41275" y="317500"/>
            <a:ext cx="9142413" cy="5381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3" name="Obdélník 72">
            <a:extLst>
              <a:ext uri="{FF2B5EF4-FFF2-40B4-BE49-F238E27FC236}">
                <a16:creationId xmlns:a16="http://schemas.microsoft.com/office/drawing/2014/main" id="{218D7B91-A9DC-8929-5933-DCC2791FFACC}"/>
              </a:ext>
            </a:extLst>
          </p:cNvPr>
          <p:cNvSpPr/>
          <p:nvPr/>
        </p:nvSpPr>
        <p:spPr>
          <a:xfrm>
            <a:off x="0" y="5999163"/>
            <a:ext cx="9142413" cy="536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4" name="Obdélník 73">
            <a:extLst>
              <a:ext uri="{FF2B5EF4-FFF2-40B4-BE49-F238E27FC236}">
                <a16:creationId xmlns:a16="http://schemas.microsoft.com/office/drawing/2014/main" id="{64469779-8D80-37E2-EBCE-21B09EC36AF9}"/>
              </a:ext>
            </a:extLst>
          </p:cNvPr>
          <p:cNvSpPr/>
          <p:nvPr/>
        </p:nvSpPr>
        <p:spPr>
          <a:xfrm>
            <a:off x="0" y="852488"/>
            <a:ext cx="9183688" cy="5143500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113-steen_thottrup-el_alba-unit.wav"/>
          </p:stSnd>
        </p:sndAc>
      </p:transition>
    </mc:Choice>
    <mc:Fallback>
      <p:transition spd="slow">
        <p:split orient="vert"/>
        <p:sndAc>
          <p:stSnd>
            <p:snd r:embed="rId2" name="113-steen_thottrup-el_alba-uni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260</TotalTime>
  <Words>46</Words>
  <Application>Microsoft Office PowerPoint</Application>
  <PresentationFormat>Předvádění na obrazovce (4:3)</PresentationFormat>
  <Paragraphs>28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81</cp:revision>
  <dcterms:created xsi:type="dcterms:W3CDTF">2020-02-21T13:54:42Z</dcterms:created>
  <dcterms:modified xsi:type="dcterms:W3CDTF">2023-12-19T18:10:09Z</dcterms:modified>
</cp:coreProperties>
</file>