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7" r:id="rId9"/>
    <p:sldId id="288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6" r:id="rId27"/>
    <p:sldId id="312" r:id="rId28"/>
    <p:sldId id="311" r:id="rId29"/>
    <p:sldId id="315" r:id="rId30"/>
    <p:sldId id="313" r:id="rId31"/>
    <p:sldId id="308" r:id="rId32"/>
    <p:sldId id="303" r:id="rId33"/>
    <p:sldId id="314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25AB1C8-A187-B1A5-4B59-786E110F0C30}"/>
              </a:ext>
            </a:extLst>
          </p:cNvPr>
          <p:cNvSpPr/>
          <p:nvPr/>
        </p:nvSpPr>
        <p:spPr>
          <a:xfrm>
            <a:off x="-22354" y="1556792"/>
            <a:ext cx="12192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</a:t>
            </a:r>
          </a:p>
          <a:p>
            <a:pPr algn="ctr"/>
            <a:r>
              <a:rPr lang="cs-CZ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141</a:t>
            </a:r>
          </a:p>
          <a:p>
            <a:pPr algn="ctr"/>
            <a:r>
              <a:rPr lang="fr-FR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 monde des moteurs 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D18BFC-736E-DDCE-BB6A-3F89DA69CE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92795A24-0D0E-6A21-92F3-56F909FD5C7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343472" y="98072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1E6F6DE0-FB76-304C-F9D6-5E5DCA57232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59496" y="2264499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When it's lamplighting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When it's lamplighti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4D0786C9-C11D-5864-9377-6ACA2FCA6885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5DEA196C-9E13-D3BA-400A-D445C8A588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9" y="6018564"/>
            <a:ext cx="11967512" cy="707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C859E3B-4347-4AE4-C7F3-A0E4F5E397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1"/>
            <a:ext cx="10801200" cy="541034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CF7212DA-0019-C497-D033-79809C21188B}"/>
              </a:ext>
            </a:extLst>
          </p:cNvPr>
          <p:cNvSpPr/>
          <p:nvPr/>
        </p:nvSpPr>
        <p:spPr>
          <a:xfrm>
            <a:off x="7392144" y="620688"/>
            <a:ext cx="4104456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motorů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141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D15080-75F4-573B-764E-A0026FCBEF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2D0D0F-00D2-8936-32BD-62EBE65A49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FD1AE7-98F6-2861-B077-B665C8367D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7D20B55-9837-2360-D20F-6001C1DC51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D6CE683-2739-8163-3CFC-37F4013929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019108-3693-5D5C-52FA-8209D60B3D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93F92BA-ABA4-4341-3032-A3309ADD32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4552" y="5811119"/>
            <a:ext cx="432048" cy="517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8D9784B-EBE2-CB33-9453-07D63DD555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62EC974-B621-A348-2392-A7C54CA08E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D6DCC0-07FB-2F8D-FFA9-D04389B01D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8E2336-82C9-78E7-C2DB-E0B737C760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94068E2-F74A-1473-3AF5-6F86021EC9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71BCBB-76A7-E3BA-5755-03A4278C51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DC0C41-0771-5D6C-C244-1988E3C239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AEFE729-BCA2-9A06-F57D-F72008A4EE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763471-E99C-1C60-527A-B4B508513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673FEF9-8CF9-BC10-5474-6C629C2B0D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90A7592-1ABC-DCC2-4D84-05DACE39BE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0439BCD-5EC8-7648-98FC-AD0BD36510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5A14012-D1BA-3F54-7653-DEC5544F92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9708914-F911-9479-4DEA-0C7549B7A0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380" y="548680"/>
            <a:ext cx="1077022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93F017D-EE2A-646E-A196-23309FE917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69CA2F-7457-9F60-9F98-B80137FCA2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54F3DD2-2A14-5869-C496-533BDF30A1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454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033CD3F-F5F4-44DA-AE0B-D4A4E1A051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EDF0B00-2410-A751-7713-37B7D6AD9E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941E4D-0581-BFE6-5570-9711FBE13E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2852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34BABF-98E0-4536-37C7-8C8076C21C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C95B0BB-E785-CE0B-9FE1-19A333AAB4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BA79ACE-69DE-F43F-662A-C678D2E312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D4653696-E222-1674-B903-24A792CC52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61327E79-3A9D-D97F-BB01-339F30862637}"/>
              </a:ext>
            </a:extLst>
          </p:cNvPr>
          <p:cNvSpPr/>
          <p:nvPr/>
        </p:nvSpPr>
        <p:spPr>
          <a:xfrm>
            <a:off x="407368" y="836712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332</TotalTime>
  <Words>67</Words>
  <Application>Microsoft Office PowerPoint</Application>
  <PresentationFormat>Širokoúhlá obrazovka</PresentationFormat>
  <Paragraphs>13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113</cp:revision>
  <dcterms:created xsi:type="dcterms:W3CDTF">2020-02-21T13:54:42Z</dcterms:created>
  <dcterms:modified xsi:type="dcterms:W3CDTF">2024-01-03T16:13:08Z</dcterms:modified>
</cp:coreProperties>
</file>