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1" r:id="rId12"/>
    <p:sldId id="302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92353D-BF4B-205C-D99D-906D8E0A09A9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487F0BF-2CD3-8170-429A-8C3E39464D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24E0CC1C-1F32-CEF6-309A-A2C1CCB6CDD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40016" y="6206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9B7659B1-8454-EFD4-6236-8CF85E6839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80652" y="164285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52955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it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41C746-5BE5-D730-B970-75B5B9F10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D4B0242-8A1E-AE99-C030-2DD94A73CE8F}"/>
              </a:ext>
            </a:extLst>
          </p:cNvPr>
          <p:cNvSpPr/>
          <p:nvPr/>
        </p:nvSpPr>
        <p:spPr>
          <a:xfrm>
            <a:off x="6111164" y="5373216"/>
            <a:ext cx="5877660" cy="7669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31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43BA0B-D245-C476-5437-4254FC7CC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4212FB-F5FF-7C13-5A45-E79527D7D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EA4C1F-F068-FB3C-92C5-967BC038C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1DD78DF-F2C3-CDBC-EECE-531039798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255" y="6165304"/>
            <a:ext cx="2442345" cy="21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393D619-93D9-1D0D-25D7-E6624CC6C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A06961-208D-DA55-FA98-164398C6B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47F33C-EA2D-1E92-CC1A-A3EB9AF3D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D7181-4467-D9B3-194C-29C57823E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EFA4CB-A39B-D1DB-B7D5-ED145A794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E25CDF-84BA-3B26-B44E-C88E127BF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878E82-70CD-7672-4DC6-F9A53BE3C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198183-1664-BCA1-9C41-B3DB610B7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309FBB-08A3-0DD9-CBE0-2B4E74D22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54FAFD6-7988-5E75-F7F1-9AF848C4FD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5949281"/>
            <a:ext cx="2301343" cy="43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B18368-469C-1215-F9DA-B9EDD5D6C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730F304-57BF-3652-CE1E-B50069CAB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0034" y="5949281"/>
            <a:ext cx="248656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1E677A-B95C-4E44-7676-FADD8CA01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8F8E48-85DC-6117-9AF2-A86E93782F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5949280"/>
            <a:ext cx="230425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59227D-C20F-4F74-4582-A97D1B798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A8DEF4E-5C0D-FF03-DF39-206BBF799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5950007"/>
            <a:ext cx="2284753" cy="43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3A2F56-C306-1555-2A40-7ECD94EEA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26AB32-8F16-71DB-FF52-44A451BDF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87691E-5599-C8C4-AA1D-C5F859BBE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B21CEA-50BA-E44C-9C20-7E393953A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E2382D-4ACB-49B1-DB02-56383FF90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7A4D5F-007E-2FA2-CA79-0F7CC0A2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713D84-FE72-BBCB-5BA5-685FCA517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0F70D7-4DE8-817D-350B-CDE48087E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150811-3B17-1C9D-A2F9-AB0AE48DD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1898"/>
            <a:ext cx="10801200" cy="593143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D7BAF3-F26B-3E3B-1677-6A9B666F5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D67890-8FB1-0ECC-5CE3-A29242A7C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476672"/>
            <a:ext cx="108966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67CE7C-B754-9F38-F607-C7C1CDF50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7BC915B-D735-32B2-F90C-82D739C36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CE35EDE5-F555-CEFF-6D06-DAD17EFEA383}"/>
              </a:ext>
            </a:extLst>
          </p:cNvPr>
          <p:cNvSpPr/>
          <p:nvPr/>
        </p:nvSpPr>
        <p:spPr>
          <a:xfrm>
            <a:off x="5303912" y="65156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32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2024-01-02T17:26:00Z</dcterms:modified>
</cp:coreProperties>
</file>