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00FFCC"/>
    <a:srgbClr val="F4D4E9"/>
    <a:srgbClr val="D454A6"/>
    <a:srgbClr val="FF66FF"/>
    <a:srgbClr val="6F075B"/>
    <a:srgbClr val="FFB3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2.wav"/><Relationship Id="rId26" Type="http://schemas.openxmlformats.org/officeDocument/2006/relationships/audio" Target="../media/audio10.wav"/><Relationship Id="rId3" Type="http://schemas.openxmlformats.org/officeDocument/2006/relationships/image" Target="../media/image1.jpeg"/><Relationship Id="rId21" Type="http://schemas.openxmlformats.org/officeDocument/2006/relationships/audio" Target="../media/audio5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image" Target="../media/image15.png"/><Relationship Id="rId25" Type="http://schemas.openxmlformats.org/officeDocument/2006/relationships/audio" Target="../media/audio9.wav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20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audio" Target="../media/audio8.wav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23" Type="http://schemas.openxmlformats.org/officeDocument/2006/relationships/audio" Target="../media/audio7.wav"/><Relationship Id="rId10" Type="http://schemas.openxmlformats.org/officeDocument/2006/relationships/image" Target="../media/image8.gif"/><Relationship Id="rId19" Type="http://schemas.openxmlformats.org/officeDocument/2006/relationships/audio" Target="../media/audio3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audio" Target="../media/audio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E300287D-0DD7-27FA-D9F9-D7895F071849}"/>
              </a:ext>
            </a:extLst>
          </p:cNvPr>
          <p:cNvSpPr/>
          <p:nvPr/>
        </p:nvSpPr>
        <p:spPr>
          <a:xfrm>
            <a:off x="0" y="1859339"/>
            <a:ext cx="91440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Bavorské harmoniky  21</a:t>
            </a:r>
          </a:p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Accordéons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bavarois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/>
              <a:t>Accordéons bavarois 21</a:t>
            </a:r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0" y="847709"/>
            <a:ext cx="914400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Accordéons bavarois 21</a:t>
            </a:r>
            <a:endParaRPr lang="es-ES" sz="4400" b="1" spc="50" dirty="0">
              <a:ln w="11430"/>
              <a:solidFill>
                <a:srgbClr val="BC5E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40DD597-8A2E-4FF3-BC11-043F62A1DC5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654" y="1507204"/>
            <a:ext cx="4338261" cy="3908964"/>
          </a:xfrm>
          <a:prstGeom prst="rect">
            <a:avLst/>
          </a:prstGeom>
        </p:spPr>
      </p:pic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718934"/>
            <a:ext cx="7869378" cy="4769324"/>
          </a:xfrm>
          <a:prstGeom prst="rect">
            <a:avLst/>
          </a:prstGeom>
          <a:noFill/>
          <a:ln w="1270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65" name="Picture 68">
            <a:extLst>
              <a:ext uri="{FF2B5EF4-FFF2-40B4-BE49-F238E27FC236}">
                <a16:creationId xmlns:a16="http://schemas.microsoft.com/office/drawing/2014/main" id="{666D44C1-A1BB-4A0D-A0D5-8841D521A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865" y="3192481"/>
            <a:ext cx="443413" cy="637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7" name="Text Box 47">
            <a:extLst>
              <a:ext uri="{FF2B5EF4-FFF2-40B4-BE49-F238E27FC236}">
                <a16:creationId xmlns:a16="http://schemas.microsoft.com/office/drawing/2014/main" id="{1D20382E-CC99-4F81-9306-8B4754BCED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0658" y="1542668"/>
            <a:ext cx="132376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800000"/>
                </a:solidFill>
              </a:rPr>
              <a:t>In</a:t>
            </a:r>
          </a:p>
          <a:p>
            <a:pPr algn="ctr"/>
            <a:r>
              <a:rPr lang="cs-CZ" altLang="cs-CZ" sz="1400" b="1" dirty="0" err="1">
                <a:solidFill>
                  <a:srgbClr val="800000"/>
                </a:solidFill>
              </a:rPr>
              <a:t>Monden</a:t>
            </a:r>
            <a:endParaRPr lang="cs-CZ" altLang="cs-CZ" sz="1400" b="1" dirty="0">
              <a:solidFill>
                <a:srgbClr val="800000"/>
              </a:solidFill>
            </a:endParaRPr>
          </a:p>
          <a:p>
            <a:pPr algn="ctr"/>
            <a:r>
              <a:rPr lang="cs-CZ" altLang="cs-CZ" sz="1400" b="1" dirty="0" err="1">
                <a:solidFill>
                  <a:srgbClr val="800000"/>
                </a:solidFill>
              </a:rPr>
              <a:t>schein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71" name="Hvězda: pěticípá 70">
            <a:extLst>
              <a:ext uri="{FF2B5EF4-FFF2-40B4-BE49-F238E27FC236}">
                <a16:creationId xmlns:a16="http://schemas.microsoft.com/office/drawing/2014/main" id="{EF476EBB-052D-4277-A362-47330B47B99B}"/>
              </a:ext>
            </a:extLst>
          </p:cNvPr>
          <p:cNvSpPr/>
          <p:nvPr/>
        </p:nvSpPr>
        <p:spPr>
          <a:xfrm>
            <a:off x="5933894" y="4995928"/>
            <a:ext cx="456853" cy="377760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Hvězda: pěticípá 71">
            <a:extLst>
              <a:ext uri="{FF2B5EF4-FFF2-40B4-BE49-F238E27FC236}">
                <a16:creationId xmlns:a16="http://schemas.microsoft.com/office/drawing/2014/main" id="{6222006C-F2AC-494A-AC2D-8F674F52C113}"/>
              </a:ext>
            </a:extLst>
          </p:cNvPr>
          <p:cNvSpPr/>
          <p:nvPr/>
        </p:nvSpPr>
        <p:spPr>
          <a:xfrm>
            <a:off x="2598564" y="4938887"/>
            <a:ext cx="456853" cy="411909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5" name="Picture 68">
            <a:extLst>
              <a:ext uri="{FF2B5EF4-FFF2-40B4-BE49-F238E27FC236}">
                <a16:creationId xmlns:a16="http://schemas.microsoft.com/office/drawing/2014/main" id="{B4D537EF-2E57-4377-83C6-175E20C7CF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681" y="4067136"/>
            <a:ext cx="674185" cy="968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6" name="Picture 68">
            <a:extLst>
              <a:ext uri="{FF2B5EF4-FFF2-40B4-BE49-F238E27FC236}">
                <a16:creationId xmlns:a16="http://schemas.microsoft.com/office/drawing/2014/main" id="{A7A272FF-0144-41ED-9FA3-745DEA4B6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218" y="2455317"/>
            <a:ext cx="299476" cy="430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C0B80D23-0B2A-4E27-A1BF-813156B8AA0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2655662" y="5000504"/>
            <a:ext cx="348543" cy="35269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1E2EC3DB-C1F2-4ECA-BF0A-FE584C41A12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990992" y="5027563"/>
            <a:ext cx="348543" cy="352692"/>
          </a:xfrm>
          <a:prstGeom prst="rect">
            <a:avLst/>
          </a:prstGeom>
        </p:spPr>
      </p:pic>
      <p:sp>
        <p:nvSpPr>
          <p:cNvPr id="84" name="Text Box 47">
            <a:extLst>
              <a:ext uri="{FF2B5EF4-FFF2-40B4-BE49-F238E27FC236}">
                <a16:creationId xmlns:a16="http://schemas.microsoft.com/office/drawing/2014/main" id="{0404C520-4A26-46EE-A68F-3E6BA453F1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0597" y="2486860"/>
            <a:ext cx="115968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800000"/>
                </a:solidFill>
              </a:rPr>
              <a:t>Autobahn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85" name="Text Box 47">
            <a:extLst>
              <a:ext uri="{FF2B5EF4-FFF2-40B4-BE49-F238E27FC236}">
                <a16:creationId xmlns:a16="http://schemas.microsoft.com/office/drawing/2014/main" id="{E88866F4-34E2-49E3-BC04-748D14067D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9574" y="3148410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800000"/>
                </a:solidFill>
              </a:rPr>
              <a:t>Rosen</a:t>
            </a:r>
          </a:p>
          <a:p>
            <a:pPr algn="ctr"/>
            <a:r>
              <a:rPr lang="cs-CZ" altLang="cs-CZ" sz="1400" b="1" dirty="0" err="1">
                <a:solidFill>
                  <a:srgbClr val="800000"/>
                </a:solidFill>
              </a:rPr>
              <a:t>walser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86" name="Text Box 47">
            <a:extLst>
              <a:ext uri="{FF2B5EF4-FFF2-40B4-BE49-F238E27FC236}">
                <a16:creationId xmlns:a16="http://schemas.microsoft.com/office/drawing/2014/main" id="{F39A15AD-A558-48FE-AE53-87323FA75B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0597" y="3939725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800000"/>
                </a:solidFill>
              </a:rPr>
              <a:t>Hans</a:t>
            </a:r>
          </a:p>
          <a:p>
            <a:pPr algn="ctr"/>
            <a:r>
              <a:rPr lang="cs-CZ" altLang="cs-CZ" sz="1400" b="1" dirty="0">
                <a:solidFill>
                  <a:srgbClr val="800000"/>
                </a:solidFill>
              </a:rPr>
              <a:t>Polka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87" name="Text Box 47">
            <a:extLst>
              <a:ext uri="{FF2B5EF4-FFF2-40B4-BE49-F238E27FC236}">
                <a16:creationId xmlns:a16="http://schemas.microsoft.com/office/drawing/2014/main" id="{1F05CCAE-83D3-4AD6-854D-84398D80F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8146" y="4729968"/>
            <a:ext cx="107927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800000"/>
                </a:solidFill>
              </a:rPr>
              <a:t>Mega</a:t>
            </a:r>
          </a:p>
          <a:p>
            <a:pPr algn="ctr"/>
            <a:r>
              <a:rPr lang="cs-CZ" altLang="cs-CZ" sz="1400" b="1" dirty="0">
                <a:solidFill>
                  <a:srgbClr val="800000"/>
                </a:solidFill>
              </a:rPr>
              <a:t>Polka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3" name="Text Box 47">
            <a:extLst>
              <a:ext uri="{FF2B5EF4-FFF2-40B4-BE49-F238E27FC236}">
                <a16:creationId xmlns:a16="http://schemas.microsoft.com/office/drawing/2014/main" id="{5CAA17C2-5794-4A48-816E-B0A4527261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364" y="3995716"/>
            <a:ext cx="115968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800000"/>
                </a:solidFill>
              </a:rPr>
              <a:t>Dolomiten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4" name="Text Box 47">
            <a:extLst>
              <a:ext uri="{FF2B5EF4-FFF2-40B4-BE49-F238E27FC236}">
                <a16:creationId xmlns:a16="http://schemas.microsoft.com/office/drawing/2014/main" id="{17D1B6F7-355A-4ADD-980A-590BFF50BF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364" y="3247668"/>
            <a:ext cx="115968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800000"/>
                </a:solidFill>
              </a:rPr>
              <a:t>Schwyzer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5" name="Text Box 47">
            <a:extLst>
              <a:ext uri="{FF2B5EF4-FFF2-40B4-BE49-F238E27FC236}">
                <a16:creationId xmlns:a16="http://schemas.microsoft.com/office/drawing/2014/main" id="{40C60959-E85D-42D0-B811-B257D62BB8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6567" y="2373235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800000"/>
                </a:solidFill>
              </a:rPr>
              <a:t>Berner</a:t>
            </a:r>
            <a:endParaRPr lang="cs-CZ" altLang="cs-CZ" sz="1400" b="1" dirty="0">
              <a:solidFill>
                <a:srgbClr val="800000"/>
              </a:solidFill>
            </a:endParaRPr>
          </a:p>
          <a:p>
            <a:pPr algn="ctr"/>
            <a:r>
              <a:rPr lang="cs-CZ" altLang="cs-CZ" sz="1400" b="1" dirty="0" err="1">
                <a:solidFill>
                  <a:srgbClr val="800000"/>
                </a:solidFill>
              </a:rPr>
              <a:t>orgeli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6" name="Text Box 47">
            <a:extLst>
              <a:ext uri="{FF2B5EF4-FFF2-40B4-BE49-F238E27FC236}">
                <a16:creationId xmlns:a16="http://schemas.microsoft.com/office/drawing/2014/main" id="{F73A6771-383B-4DB2-8B8B-3DB3D8A9F8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9298" y="1751547"/>
            <a:ext cx="115968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800000"/>
                </a:solidFill>
              </a:rPr>
              <a:t>Vohla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7" name="Text Box 47">
            <a:extLst>
              <a:ext uri="{FF2B5EF4-FFF2-40B4-BE49-F238E27FC236}">
                <a16:creationId xmlns:a16="http://schemas.microsoft.com/office/drawing/2014/main" id="{B784B902-5E31-4AA4-8F7A-323946A91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364" y="4632330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800000"/>
                </a:solidFill>
              </a:rPr>
              <a:t>Stampfer</a:t>
            </a:r>
            <a:endParaRPr lang="cs-CZ" altLang="cs-CZ" sz="1400" b="1" dirty="0">
              <a:solidFill>
                <a:srgbClr val="800000"/>
              </a:solidFill>
            </a:endParaRPr>
          </a:p>
          <a:p>
            <a:pPr algn="ctr"/>
            <a:r>
              <a:rPr lang="cs-CZ" altLang="cs-CZ" sz="1400" b="1" dirty="0" err="1">
                <a:solidFill>
                  <a:srgbClr val="800000"/>
                </a:solidFill>
              </a:rPr>
              <a:t>Boarisch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pic>
        <p:nvPicPr>
          <p:cNvPr id="98" name="Obrázek 97">
            <a:extLst>
              <a:ext uri="{FF2B5EF4-FFF2-40B4-BE49-F238E27FC236}">
                <a16:creationId xmlns:a16="http://schemas.microsoft.com/office/drawing/2014/main" id="{AF41E9E2-57F0-4220-8025-6A80B7F04C8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4090066" y="4914581"/>
            <a:ext cx="348543" cy="352692"/>
          </a:xfrm>
          <a:prstGeom prst="rect">
            <a:avLst/>
          </a:prstGeom>
        </p:spPr>
      </p:pic>
      <p:pic>
        <p:nvPicPr>
          <p:cNvPr id="99" name="Obrázek 98">
            <a:extLst>
              <a:ext uri="{FF2B5EF4-FFF2-40B4-BE49-F238E27FC236}">
                <a16:creationId xmlns:a16="http://schemas.microsoft.com/office/drawing/2014/main" id="{0668D990-D152-4F92-853B-0FAF245CBF5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4578531" y="2174568"/>
            <a:ext cx="278693" cy="282011"/>
          </a:xfrm>
          <a:prstGeom prst="rect">
            <a:avLst/>
          </a:prstGeom>
        </p:spPr>
      </p:pic>
      <p:sp>
        <p:nvSpPr>
          <p:cNvPr id="103" name="3 Rectángulo">
            <a:extLst>
              <a:ext uri="{FF2B5EF4-FFF2-40B4-BE49-F238E27FC236}">
                <a16:creationId xmlns:a16="http://schemas.microsoft.com/office/drawing/2014/main" id="{EF6D953F-E080-4537-BAEA-F89F38C1E549}"/>
              </a:ext>
            </a:extLst>
          </p:cNvPr>
          <p:cNvSpPr/>
          <p:nvPr/>
        </p:nvSpPr>
        <p:spPr>
          <a:xfrm>
            <a:off x="0" y="5543654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Meet </a:t>
            </a:r>
            <a:r>
              <a:rPr lang="cs-CZ" sz="2800" b="1" spc="50" dirty="0" err="1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28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50" dirty="0" err="1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accordions</a:t>
            </a:r>
            <a:endParaRPr lang="es-ES" sz="2800" b="1" spc="50" dirty="0">
              <a:ln w="11430"/>
              <a:solidFill>
                <a:srgbClr val="BC5E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4" name="Picture 59">
            <a:hlinkClick r:id="" action="ppaction://noaction">
              <a:snd r:embed="rId2" name="23 - Rojo Buam - Mega Polka 3.wav"/>
            </a:hlinkClick>
            <a:extLst>
              <a:ext uri="{FF2B5EF4-FFF2-40B4-BE49-F238E27FC236}">
                <a16:creationId xmlns:a16="http://schemas.microsoft.com/office/drawing/2014/main" id="{6EA7B2B2-60C6-411F-BBE4-9A9316B80D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442" y="462686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" name="Picture 59">
            <a:hlinkClick r:id="" action="ppaction://noaction">
              <a:snd r:embed="rId18" name="14 - Rojo Buam - Vohla.wav"/>
            </a:hlinkClick>
            <a:extLst>
              <a:ext uri="{FF2B5EF4-FFF2-40B4-BE49-F238E27FC236}">
                <a16:creationId xmlns:a16="http://schemas.microsoft.com/office/drawing/2014/main" id="{D08F41C9-E84D-4E75-8EB8-2B8B7936F3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59">
            <a:hlinkClick r:id="" action="ppaction://noaction">
              <a:snd r:embed="rId19" name="Švýcarsko 3.wav"/>
            </a:hlinkClick>
            <a:extLst>
              <a:ext uri="{FF2B5EF4-FFF2-40B4-BE49-F238E27FC236}">
                <a16:creationId xmlns:a16="http://schemas.microsoft.com/office/drawing/2014/main" id="{3B831F74-B1D2-425A-869A-EA175E22CB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59">
            <a:hlinkClick r:id="" action="ppaction://noaction">
              <a:snd r:embed="rId20" name="Švýcarsko 4.wav"/>
            </a:hlinkClick>
            <a:extLst>
              <a:ext uri="{FF2B5EF4-FFF2-40B4-BE49-F238E27FC236}">
                <a16:creationId xmlns:a16="http://schemas.microsoft.com/office/drawing/2014/main" id="{CE780E9E-1E87-4236-B271-F99AC996FF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" name="Picture 59">
            <a:hlinkClick r:id="" action="ppaction://noaction">
              <a:snd r:embed="rId21" name="Avsenik17.wav"/>
            </a:hlinkClick>
            <a:extLst>
              <a:ext uri="{FF2B5EF4-FFF2-40B4-BE49-F238E27FC236}">
                <a16:creationId xmlns:a16="http://schemas.microsoft.com/office/drawing/2014/main" id="{5571B2CC-5AC5-445B-8674-B872F54BF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" name="Picture 59">
            <a:hlinkClick r:id="" action="ppaction://noaction">
              <a:snd r:embed="rId22" name="21 - Vagabunden - Stampfer Boarisch.wav"/>
            </a:hlinkClick>
            <a:extLst>
              <a:ext uri="{FF2B5EF4-FFF2-40B4-BE49-F238E27FC236}">
                <a16:creationId xmlns:a16="http://schemas.microsoft.com/office/drawing/2014/main" id="{F7069DA1-3C96-44A4-B12D-58BF3454C2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4599341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" name="Picture 59">
            <a:hlinkClick r:id="" action="ppaction://noaction">
              <a:snd r:embed="rId23" name="16 - Rojos - Im Mondenschein.wav"/>
            </a:hlinkClick>
            <a:extLst>
              <a:ext uri="{FF2B5EF4-FFF2-40B4-BE49-F238E27FC236}">
                <a16:creationId xmlns:a16="http://schemas.microsoft.com/office/drawing/2014/main" id="{2D0F3892-44A5-4A66-A76E-4AD7FD4AB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" name="Picture 59">
            <a:hlinkClick r:id="" action="ppaction://noaction">
              <a:snd r:embed="rId24" name="13 - Anseltaler - Auf Der Autobahn.wav"/>
            </a:hlinkClick>
            <a:extLst>
              <a:ext uri="{FF2B5EF4-FFF2-40B4-BE49-F238E27FC236}">
                <a16:creationId xmlns:a16="http://schemas.microsoft.com/office/drawing/2014/main" id="{04BE470D-6E3A-40AF-84C8-CC3BAD4D70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" name="Picture 59">
            <a:hlinkClick r:id="" action="ppaction://noaction">
              <a:snd r:embed="rId25" name="18 - Rojo Buam - Rosenwalser.wav"/>
            </a:hlinkClick>
            <a:extLst>
              <a:ext uri="{FF2B5EF4-FFF2-40B4-BE49-F238E27FC236}">
                <a16:creationId xmlns:a16="http://schemas.microsoft.com/office/drawing/2014/main" id="{8E72425D-0829-4753-AF5B-69E0DF05FD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59">
            <a:hlinkClick r:id="" action="ppaction://noaction">
              <a:snd r:embed="rId26" name="24 - Vagabunden - Hans'l Polka.wav"/>
            </a:hlinkClick>
            <a:extLst>
              <a:ext uri="{FF2B5EF4-FFF2-40B4-BE49-F238E27FC236}">
                <a16:creationId xmlns:a16="http://schemas.microsoft.com/office/drawing/2014/main" id="{6DB9E307-6EA7-432E-89E4-FC624BE92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0182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23 - Rojo Buam - Mega Polka 3.wav"/>
          </p:stSnd>
        </p:sndAc>
      </p:transition>
    </mc:Choice>
    <mc:Fallback>
      <p:transition spd="slow" advClick="0">
        <p:split orient="vert"/>
        <p:sndAc>
          <p:stSnd>
            <p:snd r:embed="rId2" name="23 - Rojo Buam - Mega Polka 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149</TotalTime>
  <Words>72</Words>
  <Application>Microsoft Office PowerPoint</Application>
  <PresentationFormat>Předvádění na obrazovce (4:3)</PresentationFormat>
  <Paragraphs>50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28</cp:revision>
  <dcterms:created xsi:type="dcterms:W3CDTF">2020-02-21T13:54:42Z</dcterms:created>
  <dcterms:modified xsi:type="dcterms:W3CDTF">2023-12-20T09:04:01Z</dcterms:modified>
  <cp:contentStatus/>
</cp:coreProperties>
</file>