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3" r:id="rId3"/>
    <p:sldId id="315" r:id="rId4"/>
    <p:sldId id="280" r:id="rId5"/>
    <p:sldId id="264" r:id="rId6"/>
    <p:sldId id="281" r:id="rId7"/>
    <p:sldId id="285" r:id="rId8"/>
    <p:sldId id="278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7" r:id="rId17"/>
    <p:sldId id="298" r:id="rId18"/>
    <p:sldId id="296" r:id="rId19"/>
    <p:sldId id="295" r:id="rId20"/>
    <p:sldId id="294" r:id="rId21"/>
    <p:sldId id="306" r:id="rId22"/>
    <p:sldId id="307" r:id="rId23"/>
    <p:sldId id="305" r:id="rId24"/>
    <p:sldId id="304" r:id="rId25"/>
    <p:sldId id="310" r:id="rId26"/>
    <p:sldId id="309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01.01.2024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810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F495A36-A72B-07DD-AE39-CF0BD2134D01}"/>
              </a:ext>
            </a:extLst>
          </p:cNvPr>
          <p:cNvSpPr/>
          <p:nvPr/>
        </p:nvSpPr>
        <p:spPr>
          <a:xfrm>
            <a:off x="0" y="191683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Švýcarsko</a:t>
            </a:r>
          </a:p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41 </a:t>
            </a:r>
          </a:p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72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Suisse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>
        <p:sndAc>
          <p:stSnd loop="1">
            <p:snd r:embed="rId2" name="8 Mühlen walzer.wav"/>
          </p:stSnd>
        </p:sndAc>
      </p:transition>
    </mc:Choice>
    <mc:Fallback xmlns="">
      <p:transition advClick="0" advTm="2000">
        <p:sndAc>
          <p:stSnd loop="1">
            <p:snd r:embed="rId3" name="8 Mühlen walz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A7FC5D-DD0D-BFA0-BEC8-8BF18F540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65F91E0-9469-3FC6-E6EE-37DF06DA5D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0176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E796CDF-5A18-724E-ACAC-E05859A0D94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20812" y="17148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0916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">
            <a:extLst>
              <a:ext uri="{FF2B5EF4-FFF2-40B4-BE49-F238E27FC236}">
                <a16:creationId xmlns:a16="http://schemas.microsoft.com/office/drawing/2014/main" id="{1A02C4CD-84AC-4C12-9B2F-EECA5181C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" y="6309360"/>
            <a:ext cx="120243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Switzerland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Zwitserland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Suisse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es-ES" altLang="cs-CZ" sz="2000" b="1" dirty="0">
                <a:solidFill>
                  <a:srgbClr val="FF0000"/>
                </a:solidFill>
              </a:rPr>
              <a:t>Suiza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Suíça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Suïssa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Elveţia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Svájc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Schweiz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Svizzera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Szwajcaria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DB69A3F-33B4-4DAD-AD42-81B0B75F4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A7556E51-A5BB-4F3E-8BEB-14C2BC92A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EE31687A-66C0-4FBC-9B2C-9227EE17866A}"/>
              </a:ext>
            </a:extLst>
          </p:cNvPr>
          <p:cNvSpPr/>
          <p:nvPr/>
        </p:nvSpPr>
        <p:spPr>
          <a:xfrm>
            <a:off x="7536160" y="982122"/>
            <a:ext cx="381642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Švýcarsko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41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9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AFC79F-5F93-2FCF-3785-861D19683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CFA863-B6C2-E7AE-5817-83929137B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315406-AE24-52FC-58A7-21BBBD802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138557-2D2E-3557-24EF-D7FF33A89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CECF2E-68C2-2469-AF2F-A8910130A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1EB57A-B73F-F85F-5BE9-D00BFAAB3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512922-01B2-0D9A-7088-A56061B5D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3C6360-9970-6E3E-C4C8-4D245EE10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FC4087-2759-B028-2716-A86BE2FC6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5EE3FE-F9D4-94A5-A4F5-5F7E08D4A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A5E8B9-B188-AE3D-E395-0A408E07D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825165-8CBD-AD14-25F4-826553C19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579193-F31C-731A-8BB0-1528C441E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3DDA6D8-4944-00C1-49DB-CE863C64EA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DA3392-3C10-462E-E12D-27CB4A7D4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96536F-BE14-9966-D450-DE0FB5F9F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983BBB-FDB1-284C-B5CC-4A0DB9C03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A04446-7FEC-2498-01FA-935630B5E4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963B67-AA53-BC04-3BF9-9E6710E6C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071B4FC-D060-F8CF-30E3-3F9AC00B3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F73EB7-F174-0A57-ACD3-CE0C160E9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69ACF7-4F6B-10B5-2370-38DDD9519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34C66A-B0AD-5946-99FA-CD8CC2ACA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ABDBED-12D8-EBCD-7C1F-346B16CCA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539FEE-74A5-B353-B7C6-7ABEAB88C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F0CDDB-95E1-5835-9D4D-30DC418D7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223B42-D26E-55EE-98D2-3C2D70C83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3776310-A756-17E7-D0A4-A69D592C1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6742"/>
            <a:ext cx="10801200" cy="56354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4120E18-0F7C-131F-BACA-5C9BBA6F004B}"/>
              </a:ext>
            </a:extLst>
          </p:cNvPr>
          <p:cNvSpPr/>
          <p:nvPr/>
        </p:nvSpPr>
        <p:spPr>
          <a:xfrm>
            <a:off x="8432780" y="98072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302</TotalTime>
  <Words>45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2024-01-01T11:57:07Z</dcterms:modified>
</cp:coreProperties>
</file>