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85" r:id="rId5"/>
    <p:sldId id="264" r:id="rId6"/>
    <p:sldId id="281" r:id="rId7"/>
    <p:sldId id="278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6" r:id="rId21"/>
    <p:sldId id="307" r:id="rId22"/>
    <p:sldId id="305" r:id="rId23"/>
    <p:sldId id="304" r:id="rId24"/>
    <p:sldId id="310" r:id="rId25"/>
    <p:sldId id="309" r:id="rId26"/>
    <p:sldId id="312" r:id="rId27"/>
    <p:sldId id="308" r:id="rId28"/>
    <p:sldId id="311" r:id="rId29"/>
    <p:sldId id="303" r:id="rId30"/>
    <p:sldId id="31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D574E60-8182-9FF6-2EFC-29BE30722D00}"/>
              </a:ext>
            </a:extLst>
          </p:cNvPr>
          <p:cNvSpPr/>
          <p:nvPr/>
        </p:nvSpPr>
        <p:spPr>
          <a:xfrm>
            <a:off x="0" y="150017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Ptáci 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173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Oiseaux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CB833121-A551-CBF5-5A90-28DD37777E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9" name="WordArt 13">
            <a:extLst>
              <a:ext uri="{FF2B5EF4-FFF2-40B4-BE49-F238E27FC236}">
                <a16:creationId xmlns:a16="http://schemas.microsoft.com/office/drawing/2014/main" id="{AEA94B96-D9A4-8CF9-F24E-D59716E62EC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968208" y="278092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WordArt 14">
            <a:extLst>
              <a:ext uri="{FF2B5EF4-FFF2-40B4-BE49-F238E27FC236}">
                <a16:creationId xmlns:a16="http://schemas.microsoft.com/office/drawing/2014/main" id="{A8C9A1F0-4797-505C-0BE5-3F9060FE04C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308844" y="402205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34561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Love song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Love so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5A166EA-7C3E-7DEE-2369-72AB483B55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6390095"/>
            <a:ext cx="11234232" cy="467906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D6E3E59D-39D7-8035-9386-6874D540B2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4141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2CA2B7B-640C-7CBB-28DF-92AA06EB42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57535" y="2924944"/>
            <a:ext cx="3383573" cy="1475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7C6DF3D-9758-238C-2B14-CCC031231C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B651D284-0741-04E7-C173-FE7F9C254D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0416" y="5964394"/>
            <a:ext cx="1190445" cy="379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6C84BBE-D346-F6E3-321E-160D34B163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DAD366D-33A5-4C44-20C6-E4F2ACFB94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E088FF2-76A2-B53B-B495-9CAC33D267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96FE3A7-6399-0962-3B20-248B684519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13BD862-8172-23AF-1B66-F01A280251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C3BB6B9-DE1D-1842-F7F4-580661F374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E733E0C-226A-D63F-BB2D-4E57343403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905F2D0-98A7-CB52-4DDD-10BEA0C6A1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F63EE36-1554-6DD7-F7CF-31B4906BFC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1B74EB2-B735-6C5F-8BEC-C262AD086C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2871FAA-A6DF-7E40-7423-29E819F27F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2A26D98-89CD-9062-EBC2-27A3453FD9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1BEAA9A-7F73-4125-C721-655CD74475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FF5D19-289E-E5A2-903A-900BA728C5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D74C0E-2560-EE7E-859A-DF562450AF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6ACF7B5-8FFA-70A7-F2E9-C8573C3C53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A49EBF1-4B80-BCDC-6569-72FCF8BF1B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FB6F94C-6A38-300C-0B20-8233837F91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5C9CB3-5A57-78C9-DE43-A5D88CD5FA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76BF44E-30AB-749F-66DF-62329FF27B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7230EA4-21EB-C463-B3DF-ABC9F80A0F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5A10D143-AD81-C904-BB00-051591FA94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4392" y="5805264"/>
            <a:ext cx="1080120" cy="30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B144E4B-4F77-0D00-AD95-388FCE1DF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548680"/>
            <a:ext cx="10801201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153992-7006-63A6-6631-17BC12A2C0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51F5381-9B82-BB02-9B63-EBD00FEFBD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6D322AC-8917-DFA7-0273-22056D3629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2DBD5C1-6968-7679-F10D-D39A467CFC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2D4D433C-85FC-3F69-5B2D-AB72158234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21514811-A842-C3A2-1C2F-52A086A18FD2}"/>
              </a:ext>
            </a:extLst>
          </p:cNvPr>
          <p:cNvSpPr/>
          <p:nvPr/>
        </p:nvSpPr>
        <p:spPr>
          <a:xfrm>
            <a:off x="1343472" y="1296408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420</TotalTime>
  <Words>30</Words>
  <Application>Microsoft Office PowerPoint</Application>
  <PresentationFormat>Širokoúhlá obrazovka</PresentationFormat>
  <Paragraphs>10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111</cp:revision>
  <dcterms:created xsi:type="dcterms:W3CDTF">2020-02-21T13:54:42Z</dcterms:created>
  <dcterms:modified xsi:type="dcterms:W3CDTF">2024-01-01T15:23:05Z</dcterms:modified>
</cp:coreProperties>
</file>