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85" r:id="rId4"/>
    <p:sldId id="284" r:id="rId5"/>
    <p:sldId id="283" r:id="rId6"/>
    <p:sldId id="282" r:id="rId7"/>
    <p:sldId id="281" r:id="rId8"/>
    <p:sldId id="280" r:id="rId9"/>
    <p:sldId id="279" r:id="rId10"/>
    <p:sldId id="278" r:id="rId11"/>
    <p:sldId id="271" r:id="rId12"/>
    <p:sldId id="270" r:id="rId13"/>
    <p:sldId id="277" r:id="rId14"/>
    <p:sldId id="276" r:id="rId15"/>
    <p:sldId id="275" r:id="rId16"/>
    <p:sldId id="274" r:id="rId17"/>
    <p:sldId id="273" r:id="rId18"/>
    <p:sldId id="272" r:id="rId19"/>
    <p:sldId id="269" r:id="rId20"/>
    <p:sldId id="267" r:id="rId21"/>
    <p:sldId id="266" r:id="rId22"/>
    <p:sldId id="265" r:id="rId23"/>
    <p:sldId id="264" r:id="rId24"/>
    <p:sldId id="263" r:id="rId25"/>
    <p:sldId id="262" r:id="rId26"/>
    <p:sldId id="261" r:id="rId27"/>
    <p:sldId id="260" r:id="rId28"/>
    <p:sldId id="259" r:id="rId29"/>
    <p:sldId id="258" r:id="rId30"/>
    <p:sldId id="257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3" autoAdjust="0"/>
    <p:restoredTop sz="94660"/>
  </p:normalViewPr>
  <p:slideViewPr>
    <p:cSldViewPr snapToGrid="0">
      <p:cViewPr varScale="1">
        <p:scale>
          <a:sx n="78" d="100"/>
          <a:sy n="78" d="100"/>
        </p:scale>
        <p:origin x="53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585D6F-BB4D-82D9-5389-6FD3ADAC6A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41639B0-27F4-2A4C-73C9-78E142A795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46D17C1-E586-658D-432A-42D5243EB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EF406-187C-477F-B9E2-8B3361152001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2FE3FE-6D7F-E130-DE4C-3EA946D1E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88EB40-B13F-37C6-E47C-18115BEF6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FCC1B-4818-4F38-B226-699FDA4BB7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1116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88AB1E-9B41-63A3-B2D8-EA4038C1D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A2DE379-AAFE-A8B8-7574-4C1F069AF8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37DCA7-B2E3-0566-3074-50669683B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EF406-187C-477F-B9E2-8B3361152001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5D6B01A-5CC4-82E4-227A-1B260AF3E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D53497-2140-3D6C-AD7D-759D21E35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FCC1B-4818-4F38-B226-699FDA4BB7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5328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993BD4-68D7-FE80-2189-887DFE57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3B8B9F6-54B7-35D8-2AEC-F5B9E7D803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5E1F0D-52E1-DBC6-60AA-661AC1A5A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EF406-187C-477F-B9E2-8B3361152001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535DB6-9CDD-04BF-0FA3-345CBD284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ED2ED4-6E87-9FB8-219B-110AD1C9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FCC1B-4818-4F38-B226-699FDA4BB7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5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2A31D2-1800-8613-EC25-774888850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2F42A38-0AB7-13D9-C8D3-C7CF8A204C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8DCF9F3-97DD-6662-850C-0FD045ECA3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416BB62-0278-B0CB-9836-F35F81525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EF406-187C-477F-B9E2-8B3361152001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4D5D97E-CEE4-A9DA-CEE8-39C1DF607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567FC78-5E1F-C359-1E61-528172FBC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FCC1B-4818-4F38-B226-699FDA4BB7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9312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8F426E-6B43-EA51-E899-4D09C60EA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256E84-0E11-973E-EB59-243B173D24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69A3FEE-1671-681C-022B-0ACE3BA864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44A0625-3006-7685-2A28-84EA9A8ABC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628FF02-A3B4-1226-5A90-BAE6FF43B5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ED3D4B7-31D2-1260-FBA4-02327C366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EF406-187C-477F-B9E2-8B3361152001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E4924B6-7D48-0A07-1F5C-CF0CC6050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F006482-94FE-EE05-7490-C25F6900C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FCC1B-4818-4F38-B226-699FDA4BB7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09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06C722-DB4B-48B5-04D8-66361FD4D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4936F8C-5B48-4523-4D00-5BB0F4D11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EF406-187C-477F-B9E2-8B3361152001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B35F9FC-90B3-92BA-B1B0-AD57819B0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E67BC0F-0CD4-EDE7-8474-3A0A77EE6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FCC1B-4818-4F38-B226-699FDA4BB7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3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7CF004E-CEBB-9B57-149D-A1E193C43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EF406-187C-477F-B9E2-8B3361152001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45D274A-02BE-2157-517A-3E39B9866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ED6A891-2CB5-9609-0090-61D0FEA72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FCC1B-4818-4F38-B226-699FDA4BB7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419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B57AF7-F3B2-CF68-0CEB-096289706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3EA7793-9411-0255-C9A8-21B6729CA4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7A25531-5451-6AF7-B7FD-F70188FBC1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A22D8B-643E-AD28-FCBE-F945587D8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EF406-187C-477F-B9E2-8B3361152001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EED02BA-F855-DB9F-CEDD-70A517331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3EDFDC5-2F2F-F3E2-7E2D-ACE5C229C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FCC1B-4818-4F38-B226-699FDA4BB7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00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E29E8F-D0E7-34A6-28F0-FF479DCD8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16DA588-403D-4053-F8A7-61157AAF47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8A7F3A-2F36-EC96-F4B7-F8B0229F65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81D4550-71F4-7AC0-8BDC-A2DC5AD77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EF406-187C-477F-B9E2-8B3361152001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A04238-9DCA-FED6-C979-57D9BCFEE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8F6B062-BC7C-76B6-9960-3F102EB2D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FCC1B-4818-4F38-B226-699FDA4BB7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1691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A4EF97-63A3-1EB9-3FC5-792AC2454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EF27862-039B-1C7F-8090-193285C8A4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36EE0E-635D-CB1B-2E7F-5923DD88F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EF406-187C-477F-B9E2-8B3361152001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15B60F-B22B-E681-8C52-84BE95129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5AAFEB-51E6-D396-E6C3-AEAAE68FC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FCC1B-4818-4F38-B226-699FDA4BB7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290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3E43124-FF30-6BCC-58D2-8F01D79271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F5D350-D772-CF44-1374-2ECCC3717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70CA5E-E19F-DFB7-BD60-B6DF0A360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EF406-187C-477F-B9E2-8B3361152001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3558561-08E1-548C-5E6C-B07FC7540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05FF4C-FCA5-8634-CD43-3C2FC6A7F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FCC1B-4818-4F38-B226-699FDA4BB7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0896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635F4E4-131B-839F-5B98-97A66C7FC7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3717A3E-FF36-3792-40F0-1DFD87A3C5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8A11D6-8E4B-8BBE-7AA7-4684848A68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5EF406-187C-477F-B9E2-8B3361152001}" type="datetimeFigureOut">
              <a:rPr lang="fr-FR" smtClean="0"/>
              <a:t>31/12/2023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05222A-6E94-C0AD-C24E-FCA1ED186F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022B9B-5180-7CF0-C6C8-3FC1E2DBE9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FCC1B-4818-4F38-B226-699FDA4BB73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284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immeuble gouvernemental, bâtiment&#10;&#10;Description générée automatiquement">
            <a:extLst>
              <a:ext uri="{FF2B5EF4-FFF2-40B4-BE49-F238E27FC236}">
                <a16:creationId xmlns:a16="http://schemas.microsoft.com/office/drawing/2014/main" id="{3BE2CBD7-81A2-D6BD-8AC9-580E6DA1734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6000" y="324000"/>
            <a:ext cx="8280000" cy="621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836D89-23A7-EEAA-D503-C3C178CFC8B4}"/>
              </a:ext>
            </a:extLst>
          </p:cNvPr>
          <p:cNvSpPr txBox="1"/>
          <p:nvPr/>
        </p:nvSpPr>
        <p:spPr>
          <a:xfrm>
            <a:off x="3086400" y="6072335"/>
            <a:ext cx="7307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Façade de la mairie de </a:t>
            </a:r>
            <a:r>
              <a:rPr lang="fr-FR" sz="2400" b="1" dirty="0" err="1"/>
              <a:t>Lloret</a:t>
            </a:r>
            <a:r>
              <a:rPr lang="fr-FR" sz="2400" b="1" dirty="0"/>
              <a:t> de Mar (Espagne)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62B131D-F557-56A2-D41D-D4C6C7824E57}"/>
              </a:ext>
            </a:extLst>
          </p:cNvPr>
          <p:cNvSpPr txBox="1"/>
          <p:nvPr/>
        </p:nvSpPr>
        <p:spPr>
          <a:xfrm>
            <a:off x="2223840" y="275975"/>
            <a:ext cx="8328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Présente La Ville De </a:t>
            </a:r>
            <a:r>
              <a:rPr lang="fr-FR" sz="2400" b="1" dirty="0" err="1"/>
              <a:t>LLioret</a:t>
            </a:r>
            <a:r>
              <a:rPr lang="fr-FR" sz="2400" b="1" dirty="0"/>
              <a:t> De Mar (Espagne )</a:t>
            </a:r>
          </a:p>
        </p:txBody>
      </p:sp>
    </p:spTree>
    <p:extLst>
      <p:ext uri="{BB962C8B-B14F-4D97-AF65-F5344CB8AC3E}">
        <p14:creationId xmlns:p14="http://schemas.microsoft.com/office/powerpoint/2010/main" val="60096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  <p:sndAc>
          <p:stSnd loop="1">
            <p:snd r:embed="rId2" name="Julio Iglesias - ESPERA (La nave del olvido).wav"/>
          </p:stSnd>
        </p:sndAc>
      </p:transition>
    </mc:Choice>
    <mc:Fallback>
      <p:transition spd="slow" advClick="0" advTm="9000">
        <p:fade/>
        <p:sndAc>
          <p:stSnd loop="1">
            <p:snd r:embed="rId2" name="Julio Iglesias - ESPERA (La nave del olvid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0496261-F84E-1C89-A2E3-1919982C33F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Où se trouve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Lloret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de Mar ?</a:t>
            </a:r>
          </a:p>
          <a:p>
            <a:pPr algn="ctr"/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Lloret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de Mar est une ville côtière catalane située dans la province de Gérone. Il s’agit d’une ville de la célèbre zone touristique littorale de la Costa Brava.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Lloret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de Mar fait partie de la comarque de La Selva connue pour abriter le massif montagneux des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Guilleries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 Elle se situe par ailleurs à environ 80 kilomètres de la ville de Barcelone et à une quarantaine de kilomètres de la ville de Gérone connue pour ses nombreux musées et églises ainsi que pour son lac de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Bayoles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9734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ciel&#10;&#10;Description générée automatiquement">
            <a:extLst>
              <a:ext uri="{FF2B5EF4-FFF2-40B4-BE49-F238E27FC236}">
                <a16:creationId xmlns:a16="http://schemas.microsoft.com/office/drawing/2014/main" id="{BE661653-8170-627F-90E7-4E2F2A94CF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4000" y="270000"/>
            <a:ext cx="8424000" cy="631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89D1F4-0DA8-5ACF-22DB-07BF8CE7C92B}"/>
              </a:ext>
            </a:extLst>
          </p:cNvPr>
          <p:cNvSpPr txBox="1"/>
          <p:nvPr/>
        </p:nvSpPr>
        <p:spPr>
          <a:xfrm>
            <a:off x="3301410" y="270000"/>
            <a:ext cx="6892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Plage de </a:t>
            </a:r>
            <a:r>
              <a:rPr lang="fr-FR" sz="2400" b="1" dirty="0" err="1"/>
              <a:t>Lloret</a:t>
            </a:r>
            <a:r>
              <a:rPr lang="fr-FR" sz="2400" b="1" dirty="0"/>
              <a:t> de Mar, Catalogne, Espagne.</a:t>
            </a:r>
          </a:p>
        </p:txBody>
      </p:sp>
    </p:spTree>
    <p:extLst>
      <p:ext uri="{BB962C8B-B14F-4D97-AF65-F5344CB8AC3E}">
        <p14:creationId xmlns:p14="http://schemas.microsoft.com/office/powerpoint/2010/main" val="2532865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ive, nature, ciel&#10;&#10;Description générée automatiquement">
            <a:extLst>
              <a:ext uri="{FF2B5EF4-FFF2-40B4-BE49-F238E27FC236}">
                <a16:creationId xmlns:a16="http://schemas.microsoft.com/office/drawing/2014/main" id="{06C076FF-FEBB-578A-F777-0ABC8063A7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2340" y="369000"/>
            <a:ext cx="8160000" cy="612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92A82E-0DCA-6B9D-C86D-773A94F02819}"/>
              </a:ext>
            </a:extLst>
          </p:cNvPr>
          <p:cNvSpPr txBox="1"/>
          <p:nvPr/>
        </p:nvSpPr>
        <p:spPr>
          <a:xfrm>
            <a:off x="7966710" y="205740"/>
            <a:ext cx="39662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: </a:t>
            </a:r>
            <a:r>
              <a:rPr lang="fr-FR" sz="2400" b="1" dirty="0"/>
              <a:t>Sa Caleta, au peu du Castel d'en </a:t>
            </a:r>
            <a:r>
              <a:rPr lang="fr-FR" sz="2400" b="1" dirty="0" err="1"/>
              <a:t>Plaja</a:t>
            </a:r>
            <a:r>
              <a:rPr lang="fr-FR" sz="2400" b="1" dirty="0"/>
              <a:t>, à </a:t>
            </a:r>
            <a:r>
              <a:rPr lang="fr-FR" sz="2400" b="1" dirty="0" err="1"/>
              <a:t>Lloret</a:t>
            </a:r>
            <a:r>
              <a:rPr lang="fr-FR" sz="2400" b="1" dirty="0"/>
              <a:t> de Mar ( Selva ).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939561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nuage&#10;&#10;Description générée automatiquement">
            <a:extLst>
              <a:ext uri="{FF2B5EF4-FFF2-40B4-BE49-F238E27FC236}">
                <a16:creationId xmlns:a16="http://schemas.microsoft.com/office/drawing/2014/main" id="{614F63C0-0BD3-B81D-E46F-799851E096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4000" y="207000"/>
            <a:ext cx="6444000" cy="644400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FC5941-8B9C-34D8-1B47-111599B0A99B}"/>
              </a:ext>
            </a:extLst>
          </p:cNvPr>
          <p:cNvSpPr txBox="1"/>
          <p:nvPr/>
        </p:nvSpPr>
        <p:spPr>
          <a:xfrm>
            <a:off x="9215130" y="1188720"/>
            <a:ext cx="2874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/>
              <a:t>Plage de </a:t>
            </a:r>
            <a:r>
              <a:rPr lang="fr-FR" sz="2400" b="1" dirty="0" err="1"/>
              <a:t>Fenals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24347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nuage&#10;&#10;Description générée automatiquement">
            <a:extLst>
              <a:ext uri="{FF2B5EF4-FFF2-40B4-BE49-F238E27FC236}">
                <a16:creationId xmlns:a16="http://schemas.microsoft.com/office/drawing/2014/main" id="{DCF8E571-20B0-1389-D2AF-69176B1FDE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5235" y="222499"/>
            <a:ext cx="9612000" cy="6413001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851722-EC67-F2FF-95FE-B2E4BB002BEC}"/>
              </a:ext>
            </a:extLst>
          </p:cNvPr>
          <p:cNvSpPr txBox="1"/>
          <p:nvPr/>
        </p:nvSpPr>
        <p:spPr>
          <a:xfrm>
            <a:off x="89638" y="1817371"/>
            <a:ext cx="19659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Les Sirènes des Jardins de Santa Clotilde. </a:t>
            </a:r>
            <a:r>
              <a:rPr lang="fr-FR" sz="2400" b="1" dirty="0" err="1"/>
              <a:t>Lloret</a:t>
            </a:r>
            <a:r>
              <a:rPr lang="fr-FR" sz="2400" b="1" dirty="0"/>
              <a:t> de Mar</a:t>
            </a:r>
          </a:p>
        </p:txBody>
      </p:sp>
    </p:spTree>
    <p:extLst>
      <p:ext uri="{BB962C8B-B14F-4D97-AF65-F5344CB8AC3E}">
        <p14:creationId xmlns:p14="http://schemas.microsoft.com/office/powerpoint/2010/main" val="855126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ciel&#10;&#10;Description générée automatiquement">
            <a:extLst>
              <a:ext uri="{FF2B5EF4-FFF2-40B4-BE49-F238E27FC236}">
                <a16:creationId xmlns:a16="http://schemas.microsoft.com/office/drawing/2014/main" id="{02A1130E-9388-4A6D-3C0E-009D0F825A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8291" y="369000"/>
            <a:ext cx="9175417" cy="612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D71962-9B74-D74C-2181-7CD06EAB6702}"/>
              </a:ext>
            </a:extLst>
          </p:cNvPr>
          <p:cNvSpPr txBox="1"/>
          <p:nvPr/>
        </p:nvSpPr>
        <p:spPr>
          <a:xfrm>
            <a:off x="3200400" y="369000"/>
            <a:ext cx="704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de la plage principale de </a:t>
            </a:r>
            <a:r>
              <a:rPr lang="fr-FR" sz="2400" b="1" dirty="0" err="1"/>
              <a:t>Lloret</a:t>
            </a:r>
            <a:r>
              <a:rPr lang="fr-FR" sz="2400" b="1" dirty="0"/>
              <a:t> de Mar</a:t>
            </a:r>
          </a:p>
        </p:txBody>
      </p:sp>
    </p:spTree>
    <p:extLst>
      <p:ext uri="{BB962C8B-B14F-4D97-AF65-F5344CB8AC3E}">
        <p14:creationId xmlns:p14="http://schemas.microsoft.com/office/powerpoint/2010/main" val="3076731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texte&#10;&#10;Description générée automatiquement">
            <a:extLst>
              <a:ext uri="{FF2B5EF4-FFF2-40B4-BE49-F238E27FC236}">
                <a16:creationId xmlns:a16="http://schemas.microsoft.com/office/drawing/2014/main" id="{34600921-B7FB-87CC-F694-031D6BC2BD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404" y="369000"/>
            <a:ext cx="10961192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B8806F-8118-1B9F-8BF3-F2942D1997AE}"/>
              </a:ext>
            </a:extLst>
          </p:cNvPr>
          <p:cNvSpPr txBox="1"/>
          <p:nvPr/>
        </p:nvSpPr>
        <p:spPr>
          <a:xfrm>
            <a:off x="2800350" y="306377"/>
            <a:ext cx="764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>
                <a:solidFill>
                  <a:schemeClr val="bg1"/>
                </a:solidFill>
              </a:rPr>
              <a:t>Musée</a:t>
            </a:r>
            <a:r>
              <a:rPr lang="es-ES" sz="2400" b="1" dirty="0">
                <a:solidFill>
                  <a:schemeClr val="bg1"/>
                </a:solidFill>
              </a:rPr>
              <a:t> de la Mar, Can Garriga ( Lloret de Mar 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005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, sculpture, Visage humain&#10;&#10;Description générée automatiquement">
            <a:extLst>
              <a:ext uri="{FF2B5EF4-FFF2-40B4-BE49-F238E27FC236}">
                <a16:creationId xmlns:a16="http://schemas.microsoft.com/office/drawing/2014/main" id="{691E72AF-ADDD-A37F-ABB4-34DE641189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44" y="369000"/>
            <a:ext cx="9180000" cy="612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7D7971-B02A-A1C4-F717-28A907101562}"/>
              </a:ext>
            </a:extLst>
          </p:cNvPr>
          <p:cNvSpPr txBox="1"/>
          <p:nvPr/>
        </p:nvSpPr>
        <p:spPr>
          <a:xfrm>
            <a:off x="9658350" y="2480310"/>
            <a:ext cx="25336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Figure de marbre conçue par </a:t>
            </a:r>
            <a:r>
              <a:rPr lang="fr-FR" sz="2400" b="1" dirty="0" err="1">
                <a:solidFill>
                  <a:srgbClr val="FFFF00"/>
                </a:solidFill>
              </a:rPr>
              <a:t>Ismael</a:t>
            </a:r>
            <a:r>
              <a:rPr lang="fr-FR" sz="2400" b="1" dirty="0">
                <a:solidFill>
                  <a:srgbClr val="FFFF00"/>
                </a:solidFill>
              </a:rPr>
              <a:t> Smith i </a:t>
            </a:r>
            <a:r>
              <a:rPr lang="fr-FR" sz="2400" b="1" dirty="0" err="1">
                <a:solidFill>
                  <a:srgbClr val="FFFF00"/>
                </a:solidFill>
              </a:rPr>
              <a:t>Marí</a:t>
            </a:r>
            <a:r>
              <a:rPr lang="fr-FR" sz="2400" b="1" dirty="0">
                <a:solidFill>
                  <a:srgbClr val="FFFF00"/>
                </a:solidFill>
              </a:rPr>
              <a:t>, Cimetière moderniste des </a:t>
            </a:r>
            <a:r>
              <a:rPr lang="fr-FR" sz="2400" b="1" dirty="0" err="1">
                <a:solidFill>
                  <a:srgbClr val="FFFF00"/>
                </a:solidFill>
              </a:rPr>
              <a:t>Indianos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5277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ument, arbre&#10;&#10;Description générée automatiquement">
            <a:extLst>
              <a:ext uri="{FF2B5EF4-FFF2-40B4-BE49-F238E27FC236}">
                <a16:creationId xmlns:a16="http://schemas.microsoft.com/office/drawing/2014/main" id="{7F7D8F4B-2884-1C25-05A1-3DE22D03CC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750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A4E805-1C9E-A416-CC91-7A50C66722D1}"/>
              </a:ext>
            </a:extLst>
          </p:cNvPr>
          <p:cNvSpPr txBox="1"/>
          <p:nvPr/>
        </p:nvSpPr>
        <p:spPr>
          <a:xfrm>
            <a:off x="274320" y="3337560"/>
            <a:ext cx="3314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Cimetière de </a:t>
            </a:r>
            <a:r>
              <a:rPr lang="fr-FR" sz="2400" b="1" dirty="0" err="1">
                <a:solidFill>
                  <a:srgbClr val="FFFF00"/>
                </a:solidFill>
              </a:rPr>
              <a:t>Lloret</a:t>
            </a:r>
            <a:r>
              <a:rPr lang="fr-FR" sz="2400" b="1" dirty="0">
                <a:solidFill>
                  <a:srgbClr val="FFFF00"/>
                </a:solidFill>
              </a:rPr>
              <a:t> de Mar</a:t>
            </a:r>
          </a:p>
        </p:txBody>
      </p:sp>
    </p:spTree>
    <p:extLst>
      <p:ext uri="{BB962C8B-B14F-4D97-AF65-F5344CB8AC3E}">
        <p14:creationId xmlns:p14="http://schemas.microsoft.com/office/powerpoint/2010/main" val="4057709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3A05F745-CF9C-9752-AD4D-531F1C64C9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FBC0EA-C864-9763-A618-24CC661BD23A}"/>
              </a:ext>
            </a:extLst>
          </p:cNvPr>
          <p:cNvSpPr txBox="1"/>
          <p:nvPr/>
        </p:nvSpPr>
        <p:spPr>
          <a:xfrm>
            <a:off x="4183380" y="6058385"/>
            <a:ext cx="5508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Sanctuaire de Sant </a:t>
            </a:r>
            <a:r>
              <a:rPr lang="fr-FR" sz="2400" b="1" dirty="0" err="1">
                <a:solidFill>
                  <a:srgbClr val="FFFF00"/>
                </a:solidFill>
              </a:rPr>
              <a:t>Pere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del</a:t>
            </a:r>
            <a:r>
              <a:rPr lang="fr-FR" sz="2400" b="1" dirty="0">
                <a:solidFill>
                  <a:srgbClr val="FFFF00"/>
                </a:solidFill>
              </a:rPr>
              <a:t> Bosc</a:t>
            </a:r>
          </a:p>
        </p:txBody>
      </p:sp>
    </p:spTree>
    <p:extLst>
      <p:ext uri="{BB962C8B-B14F-4D97-AF65-F5344CB8AC3E}">
        <p14:creationId xmlns:p14="http://schemas.microsoft.com/office/powerpoint/2010/main" val="178498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Ruines&#10;&#10;Description générée automatiquement">
            <a:extLst>
              <a:ext uri="{FF2B5EF4-FFF2-40B4-BE49-F238E27FC236}">
                <a16:creationId xmlns:a16="http://schemas.microsoft.com/office/drawing/2014/main" id="{5916BEC6-E6DD-F8D1-63C0-ADCE5032DE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979" y="285750"/>
            <a:ext cx="9215987" cy="61200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593AF2-316B-7C93-5557-54A0260F5E68}"/>
              </a:ext>
            </a:extLst>
          </p:cNvPr>
          <p:cNvSpPr txBox="1"/>
          <p:nvPr/>
        </p:nvSpPr>
        <p:spPr>
          <a:xfrm>
            <a:off x="9818370" y="2981176"/>
            <a:ext cx="23736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Puig de Castellet, fortification ibérique près de </a:t>
            </a:r>
            <a:r>
              <a:rPr lang="fr-FR" sz="2400" b="1" dirty="0" err="1">
                <a:solidFill>
                  <a:srgbClr val="FFFF00"/>
                </a:solidFill>
              </a:rPr>
              <a:t>Lloret</a:t>
            </a:r>
            <a:r>
              <a:rPr lang="fr-FR" sz="2400" b="1" dirty="0">
                <a:solidFill>
                  <a:srgbClr val="FFFF00"/>
                </a:solidFill>
              </a:rPr>
              <a:t> de Mar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260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rive&#10;&#10;Description générée automatiquement">
            <a:extLst>
              <a:ext uri="{FF2B5EF4-FFF2-40B4-BE49-F238E27FC236}">
                <a16:creationId xmlns:a16="http://schemas.microsoft.com/office/drawing/2014/main" id="{2D554F6B-1AA0-9288-FF28-BC3CE54EA1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6597" y="369000"/>
            <a:ext cx="8181315" cy="61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B446DD-8C18-08B3-9664-80058A0629A3}"/>
              </a:ext>
            </a:extLst>
          </p:cNvPr>
          <p:cNvSpPr txBox="1"/>
          <p:nvPr/>
        </p:nvSpPr>
        <p:spPr>
          <a:xfrm>
            <a:off x="137160" y="3429000"/>
            <a:ext cx="32118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chemin côtier se termine sur la plage de </a:t>
            </a:r>
            <a:r>
              <a:rPr lang="fr-FR" sz="2400" b="1" dirty="0" err="1"/>
              <a:t>Lloret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2822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, Véhicule terrestre, plein air, roue&#10;&#10;Description générée automatiquement">
            <a:extLst>
              <a:ext uri="{FF2B5EF4-FFF2-40B4-BE49-F238E27FC236}">
                <a16:creationId xmlns:a16="http://schemas.microsoft.com/office/drawing/2014/main" id="{CD64AE41-004F-7C3B-0862-C89F38B117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00" y="758826"/>
            <a:ext cx="11268000" cy="5041263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B2FD34-EB88-F0B3-D842-AB18F153D542}"/>
              </a:ext>
            </a:extLst>
          </p:cNvPr>
          <p:cNvSpPr txBox="1"/>
          <p:nvPr/>
        </p:nvSpPr>
        <p:spPr>
          <a:xfrm>
            <a:off x="2377440" y="5800089"/>
            <a:ext cx="8595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4x Lancia </a:t>
            </a:r>
            <a:r>
              <a:rPr lang="fr-FR" sz="2400" b="1" dirty="0" err="1"/>
              <a:t>Stratos</a:t>
            </a:r>
            <a:r>
              <a:rPr lang="fr-FR" sz="2400" b="1" dirty="0"/>
              <a:t> au Rallye Costa Brava de </a:t>
            </a:r>
            <a:r>
              <a:rPr lang="fr-FR" sz="2400" b="1" dirty="0" err="1"/>
              <a:t>Lloret</a:t>
            </a:r>
            <a:r>
              <a:rPr lang="fr-FR" sz="2400" b="1" dirty="0"/>
              <a:t> de Mar, novembre 2008 (Rallye de Catalogne WRC).</a:t>
            </a:r>
          </a:p>
        </p:txBody>
      </p:sp>
    </p:spTree>
    <p:extLst>
      <p:ext uri="{BB962C8B-B14F-4D97-AF65-F5344CB8AC3E}">
        <p14:creationId xmlns:p14="http://schemas.microsoft.com/office/powerpoint/2010/main" val="4264776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54367A8C-2D9D-A5C8-0BF0-3DE81E11EA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50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191254-6B49-2DDB-00E7-CE1446B1AFDB}"/>
              </a:ext>
            </a:extLst>
          </p:cNvPr>
          <p:cNvSpPr txBox="1"/>
          <p:nvPr/>
        </p:nvSpPr>
        <p:spPr>
          <a:xfrm>
            <a:off x="8812530" y="3097530"/>
            <a:ext cx="3379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Eglise </a:t>
            </a:r>
            <a:r>
              <a:rPr lang="fr-FR" sz="2400" dirty="0" err="1"/>
              <a:t>Lloret</a:t>
            </a:r>
            <a:r>
              <a:rPr lang="fr-FR" sz="2400" dirty="0"/>
              <a:t> </a:t>
            </a:r>
            <a:r>
              <a:rPr lang="fr-FR" sz="2400" dirty="0" err="1"/>
              <a:t>del</a:t>
            </a:r>
            <a:r>
              <a:rPr lang="fr-FR" sz="2400" dirty="0"/>
              <a:t> mar.</a:t>
            </a:r>
          </a:p>
        </p:txBody>
      </p:sp>
    </p:spTree>
    <p:extLst>
      <p:ext uri="{BB962C8B-B14F-4D97-AF65-F5344CB8AC3E}">
        <p14:creationId xmlns:p14="http://schemas.microsoft.com/office/powerpoint/2010/main" val="2295891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culpture, monument&#10;&#10;Description générée automatiquement">
            <a:extLst>
              <a:ext uri="{FF2B5EF4-FFF2-40B4-BE49-F238E27FC236}">
                <a16:creationId xmlns:a16="http://schemas.microsoft.com/office/drawing/2014/main" id="{EE9031E3-EF8E-9442-813B-028197C47C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2193" y="225000"/>
            <a:ext cx="4804498" cy="640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C647E7-E610-730A-AE55-A1BD875F261E}"/>
              </a:ext>
            </a:extLst>
          </p:cNvPr>
          <p:cNvSpPr txBox="1"/>
          <p:nvPr/>
        </p:nvSpPr>
        <p:spPr>
          <a:xfrm>
            <a:off x="7943850" y="5006340"/>
            <a:ext cx="41224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Statue à </a:t>
            </a:r>
            <a:r>
              <a:rPr lang="fr-FR" sz="2400" b="1" dirty="0" err="1">
                <a:solidFill>
                  <a:schemeClr val="bg1"/>
                </a:solidFill>
              </a:rPr>
              <a:t>Lloret</a:t>
            </a:r>
            <a:r>
              <a:rPr lang="fr-FR" sz="2400" b="1" dirty="0">
                <a:solidFill>
                  <a:schemeClr val="bg1"/>
                </a:solidFill>
              </a:rPr>
              <a:t> de Mar : Dona Marinera , sculptée en 1966 par Ernest </a:t>
            </a:r>
            <a:r>
              <a:rPr lang="fr-FR" sz="2400" b="1" dirty="0" err="1">
                <a:solidFill>
                  <a:schemeClr val="bg1"/>
                </a:solidFill>
              </a:rPr>
              <a:t>Maragall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530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lmier, ciel, plante&#10;&#10;Description générée automatiquement">
            <a:extLst>
              <a:ext uri="{FF2B5EF4-FFF2-40B4-BE49-F238E27FC236}">
                <a16:creationId xmlns:a16="http://schemas.microsoft.com/office/drawing/2014/main" id="{37B7EFD4-367C-9C49-939C-A6AEA5995F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4510" y="216000"/>
            <a:ext cx="8568000" cy="642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9C8B60-606D-3D25-2B22-4DDBA1A6149A}"/>
              </a:ext>
            </a:extLst>
          </p:cNvPr>
          <p:cNvSpPr txBox="1"/>
          <p:nvPr/>
        </p:nvSpPr>
        <p:spPr>
          <a:xfrm>
            <a:off x="388620" y="3429000"/>
            <a:ext cx="2989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Place de la mairie</a:t>
            </a:r>
          </a:p>
        </p:txBody>
      </p:sp>
    </p:spTree>
    <p:extLst>
      <p:ext uri="{BB962C8B-B14F-4D97-AF65-F5344CB8AC3E}">
        <p14:creationId xmlns:p14="http://schemas.microsoft.com/office/powerpoint/2010/main" val="3669531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, nature&#10;&#10;Description générée automatiquement">
            <a:extLst>
              <a:ext uri="{FF2B5EF4-FFF2-40B4-BE49-F238E27FC236}">
                <a16:creationId xmlns:a16="http://schemas.microsoft.com/office/drawing/2014/main" id="{45388585-6F02-B7D5-32B2-F10120A51C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920" y="278130"/>
            <a:ext cx="8460000" cy="634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3BAF5E-686E-B748-D9FC-E8CA6511266F}"/>
              </a:ext>
            </a:extLst>
          </p:cNvPr>
          <p:cNvSpPr txBox="1"/>
          <p:nvPr/>
        </p:nvSpPr>
        <p:spPr>
          <a:xfrm>
            <a:off x="9258300" y="2366011"/>
            <a:ext cx="2933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Château de </a:t>
            </a:r>
            <a:r>
              <a:rPr lang="fr-FR" sz="2400" b="1" dirty="0" err="1">
                <a:solidFill>
                  <a:schemeClr val="bg1"/>
                </a:solidFill>
              </a:rPr>
              <a:t>Lloret</a:t>
            </a:r>
            <a:r>
              <a:rPr lang="fr-FR" sz="2400" b="1" dirty="0">
                <a:solidFill>
                  <a:schemeClr val="bg1"/>
                </a:solidFill>
              </a:rPr>
              <a:t> de Mar</a:t>
            </a:r>
          </a:p>
        </p:txBody>
      </p:sp>
    </p:spTree>
    <p:extLst>
      <p:ext uri="{BB962C8B-B14F-4D97-AF65-F5344CB8AC3E}">
        <p14:creationId xmlns:p14="http://schemas.microsoft.com/office/powerpoint/2010/main" val="3498996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ge, sol&#10;&#10;Description générée automatiquement">
            <a:extLst>
              <a:ext uri="{FF2B5EF4-FFF2-40B4-BE49-F238E27FC236}">
                <a16:creationId xmlns:a16="http://schemas.microsoft.com/office/drawing/2014/main" id="{EA53E31F-2493-6281-3C78-A1E14C4D41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7875" y="728662"/>
            <a:ext cx="8096250" cy="5400675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63AA18-D78E-7389-A561-2AF51AF8D580}"/>
              </a:ext>
            </a:extLst>
          </p:cNvPr>
          <p:cNvSpPr txBox="1"/>
          <p:nvPr/>
        </p:nvSpPr>
        <p:spPr>
          <a:xfrm>
            <a:off x="3040380" y="6129337"/>
            <a:ext cx="8298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Promenade au Bord De La Plage (</a:t>
            </a:r>
            <a:r>
              <a:rPr lang="fr-FR" sz="2400" b="1" dirty="0" err="1"/>
              <a:t>Lioret</a:t>
            </a:r>
            <a:r>
              <a:rPr lang="fr-FR" sz="2400" b="1" dirty="0"/>
              <a:t>- de- Mar )</a:t>
            </a:r>
          </a:p>
        </p:txBody>
      </p:sp>
    </p:spTree>
    <p:extLst>
      <p:ext uri="{BB962C8B-B14F-4D97-AF65-F5344CB8AC3E}">
        <p14:creationId xmlns:p14="http://schemas.microsoft.com/office/powerpoint/2010/main" val="2248666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Aménagement paysager, ciel&#10;&#10;Description générée automatiquement">
            <a:extLst>
              <a:ext uri="{FF2B5EF4-FFF2-40B4-BE49-F238E27FC236}">
                <a16:creationId xmlns:a16="http://schemas.microsoft.com/office/drawing/2014/main" id="{15DD32C0-97FE-2A1A-C8E7-452FC6E7A7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9475" y="723899"/>
            <a:ext cx="8096250" cy="54102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83DEE83-B5D4-4AA2-9DA8-2CC796BE2B91}"/>
              </a:ext>
            </a:extLst>
          </p:cNvPr>
          <p:cNvSpPr txBox="1"/>
          <p:nvPr/>
        </p:nvSpPr>
        <p:spPr>
          <a:xfrm>
            <a:off x="400050" y="3013500"/>
            <a:ext cx="33147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Jardin Saint Clotilde </a:t>
            </a:r>
            <a:r>
              <a:rPr lang="fr-FR" sz="2400" b="1" dirty="0" err="1">
                <a:solidFill>
                  <a:srgbClr val="FFFF00"/>
                </a:solidFill>
              </a:rPr>
              <a:t>Llioret</a:t>
            </a:r>
            <a:r>
              <a:rPr lang="fr-FR" sz="2400" b="1" dirty="0">
                <a:solidFill>
                  <a:srgbClr val="FFFF00"/>
                </a:solidFill>
              </a:rPr>
              <a:t> de Mar</a:t>
            </a:r>
          </a:p>
        </p:txBody>
      </p:sp>
    </p:spTree>
    <p:extLst>
      <p:ext uri="{BB962C8B-B14F-4D97-AF65-F5344CB8AC3E}">
        <p14:creationId xmlns:p14="http://schemas.microsoft.com/office/powerpoint/2010/main" val="801774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poivre, assiette, ingrédient&#10;&#10;Description générée automatiquement">
            <a:extLst>
              <a:ext uri="{FF2B5EF4-FFF2-40B4-BE49-F238E27FC236}">
                <a16:creationId xmlns:a16="http://schemas.microsoft.com/office/drawing/2014/main" id="{8BAB09B2-3549-5017-598B-82704D06C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535" y="759321"/>
            <a:ext cx="8096250" cy="5362575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C449E2A-F8D5-401E-1506-BB3B6E848D04}"/>
              </a:ext>
            </a:extLst>
          </p:cNvPr>
          <p:cNvSpPr txBox="1"/>
          <p:nvPr/>
        </p:nvSpPr>
        <p:spPr>
          <a:xfrm>
            <a:off x="8991600" y="759321"/>
            <a:ext cx="32004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Gastronomie de </a:t>
            </a:r>
            <a:r>
              <a:rPr lang="fr-FR" sz="2000" b="1" dirty="0" err="1"/>
              <a:t>Lloret</a:t>
            </a:r>
            <a:r>
              <a:rPr lang="fr-FR" sz="2000" b="1" dirty="0"/>
              <a:t> de Mar</a:t>
            </a:r>
          </a:p>
          <a:p>
            <a:r>
              <a:rPr lang="fr-FR" sz="2000" b="1" dirty="0" err="1"/>
              <a:t>Lloret</a:t>
            </a:r>
            <a:r>
              <a:rPr lang="fr-FR" sz="2000" b="1" dirty="0"/>
              <a:t> de Mar est fortement marquée par la cuisine catalane qui fait usage de fruits, de légumes et de poissons. Les spécialités typiques catalanes y sont donc servies dans de nombreux restaurants. Parmi ces spécialités, nous pouvons citer le </a:t>
            </a:r>
            <a:r>
              <a:rPr lang="fr-FR" sz="2000" b="1" dirty="0" err="1"/>
              <a:t>Suquet</a:t>
            </a:r>
            <a:r>
              <a:rPr lang="fr-FR" sz="2000" b="1" dirty="0"/>
              <a:t> de </a:t>
            </a:r>
            <a:r>
              <a:rPr lang="fr-FR" sz="2000" b="1" dirty="0" err="1"/>
              <a:t>peix</a:t>
            </a:r>
            <a:r>
              <a:rPr lang="fr-FR" sz="2000" b="1" dirty="0"/>
              <a:t> qui est une préparation à base de poissons ou l’</a:t>
            </a:r>
            <a:r>
              <a:rPr lang="fr-FR" sz="2000" b="1" dirty="0" err="1"/>
              <a:t>Escalivada</a:t>
            </a:r>
            <a:r>
              <a:rPr lang="fr-FR" sz="2000" b="1" dirty="0"/>
              <a:t>, une préparation à base d’aubergine, de poivres rouges et d’huile d’olive.</a:t>
            </a:r>
          </a:p>
        </p:txBody>
      </p:sp>
    </p:spTree>
    <p:extLst>
      <p:ext uri="{BB962C8B-B14F-4D97-AF65-F5344CB8AC3E}">
        <p14:creationId xmlns:p14="http://schemas.microsoft.com/office/powerpoint/2010/main" val="263917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eliefs côtiers et océaniques, rive&#10;&#10;Description générée automatiquement">
            <a:extLst>
              <a:ext uri="{FF2B5EF4-FFF2-40B4-BE49-F238E27FC236}">
                <a16:creationId xmlns:a16="http://schemas.microsoft.com/office/drawing/2014/main" id="{F289A057-0673-E2F3-87D5-4CAAE59494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822158"/>
            <a:ext cx="11304000" cy="5213684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824311-6B7D-0CFD-AAB5-E4A2A42FBCED}"/>
              </a:ext>
            </a:extLst>
          </p:cNvPr>
          <p:cNvSpPr txBox="1"/>
          <p:nvPr/>
        </p:nvSpPr>
        <p:spPr>
          <a:xfrm>
            <a:off x="4674870" y="6035842"/>
            <a:ext cx="8869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LLORET DE MAR</a:t>
            </a:r>
          </a:p>
        </p:txBody>
      </p:sp>
    </p:spTree>
    <p:extLst>
      <p:ext uri="{BB962C8B-B14F-4D97-AF65-F5344CB8AC3E}">
        <p14:creationId xmlns:p14="http://schemas.microsoft.com/office/powerpoint/2010/main" val="3167465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ature&#10;&#10;Description générée automatiquement">
            <a:extLst>
              <a:ext uri="{FF2B5EF4-FFF2-40B4-BE49-F238E27FC236}">
                <a16:creationId xmlns:a16="http://schemas.microsoft.com/office/drawing/2014/main" id="{48822583-DBCE-07F9-8E8A-8971975A6F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4742" y="599773"/>
            <a:ext cx="8496000" cy="565845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0445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eau&#10;&#10;Description générée automatiquement">
            <a:extLst>
              <a:ext uri="{FF2B5EF4-FFF2-40B4-BE49-F238E27FC236}">
                <a16:creationId xmlns:a16="http://schemas.microsoft.com/office/drawing/2014/main" id="{764AC4A6-7BDE-E2B2-7E0F-DE285D7677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7970" y="619636"/>
            <a:ext cx="8424000" cy="561872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51500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7F0F18D1-7AF9-A9B3-A86E-4C228BF8D6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2250" y="1204912"/>
            <a:ext cx="6667500" cy="44481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05219B-EC70-37BF-1805-A9687BAE0F46}"/>
              </a:ext>
            </a:extLst>
          </p:cNvPr>
          <p:cNvSpPr txBox="1"/>
          <p:nvPr/>
        </p:nvSpPr>
        <p:spPr>
          <a:xfrm>
            <a:off x="3771900" y="5667047"/>
            <a:ext cx="7406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Sanctuaire de Sant </a:t>
            </a:r>
            <a:r>
              <a:rPr lang="fr-FR" sz="2400" b="1" dirty="0" err="1">
                <a:solidFill>
                  <a:srgbClr val="FFFF00"/>
                </a:solidFill>
              </a:rPr>
              <a:t>Pere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del</a:t>
            </a:r>
            <a:r>
              <a:rPr lang="fr-FR" sz="2400" b="1" dirty="0">
                <a:solidFill>
                  <a:srgbClr val="FFFF00"/>
                </a:solidFill>
              </a:rPr>
              <a:t> Bosc</a:t>
            </a:r>
          </a:p>
        </p:txBody>
      </p:sp>
    </p:spTree>
    <p:extLst>
      <p:ext uri="{BB962C8B-B14F-4D97-AF65-F5344CB8AC3E}">
        <p14:creationId xmlns:p14="http://schemas.microsoft.com/office/powerpoint/2010/main" val="3225351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nuage, ville&#10;&#10;Description générée automatiquement">
            <a:extLst>
              <a:ext uri="{FF2B5EF4-FFF2-40B4-BE49-F238E27FC236}">
                <a16:creationId xmlns:a16="http://schemas.microsoft.com/office/drawing/2014/main" id="{C2681D80-E832-ED95-6EED-7DC157C22C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661"/>
          <a:stretch/>
        </p:blipFill>
        <p:spPr>
          <a:xfrm>
            <a:off x="3571055" y="189000"/>
            <a:ext cx="504988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23305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outeille, bar, table&#10;&#10;Description générée automatiquement">
            <a:extLst>
              <a:ext uri="{FF2B5EF4-FFF2-40B4-BE49-F238E27FC236}">
                <a16:creationId xmlns:a16="http://schemas.microsoft.com/office/drawing/2014/main" id="{073BF3E4-49D7-8194-28C0-6ECA12A307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810" y="257175"/>
            <a:ext cx="9525000" cy="63436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298071-34AA-9F2E-B9E6-B43EFC34DD44}"/>
              </a:ext>
            </a:extLst>
          </p:cNvPr>
          <p:cNvSpPr txBox="1"/>
          <p:nvPr/>
        </p:nvSpPr>
        <p:spPr>
          <a:xfrm>
            <a:off x="10024110" y="2090172"/>
            <a:ext cx="216789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Prenez une bière ou un bon verre de vin dans un pub local et typiquement espagnol</a:t>
            </a:r>
          </a:p>
        </p:txBody>
      </p:sp>
    </p:spTree>
    <p:extLst>
      <p:ext uri="{BB962C8B-B14F-4D97-AF65-F5344CB8AC3E}">
        <p14:creationId xmlns:p14="http://schemas.microsoft.com/office/powerpoint/2010/main" val="2414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isson gazeuse, boisson, bar, boisson alcoolisée&#10;&#10;Description générée automatiquement">
            <a:extLst>
              <a:ext uri="{FF2B5EF4-FFF2-40B4-BE49-F238E27FC236}">
                <a16:creationId xmlns:a16="http://schemas.microsoft.com/office/drawing/2014/main" id="{3E7C176B-C4DE-D9E6-C39F-80CC367008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3570" y="707724"/>
            <a:ext cx="8172000" cy="5442552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26CE05-F271-1578-ABED-29A8E285B6ED}"/>
              </a:ext>
            </a:extLst>
          </p:cNvPr>
          <p:cNvSpPr txBox="1"/>
          <p:nvPr/>
        </p:nvSpPr>
        <p:spPr>
          <a:xfrm>
            <a:off x="1893570" y="6275070"/>
            <a:ext cx="9509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Dégustez des boissons exotiques dans un bar à cocktails branché</a:t>
            </a:r>
          </a:p>
        </p:txBody>
      </p:sp>
    </p:spTree>
    <p:extLst>
      <p:ext uri="{BB962C8B-B14F-4D97-AF65-F5344CB8AC3E}">
        <p14:creationId xmlns:p14="http://schemas.microsoft.com/office/powerpoint/2010/main" val="1289122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lmier, personnes&#10;&#10;Description générée automatiquement">
            <a:extLst>
              <a:ext uri="{FF2B5EF4-FFF2-40B4-BE49-F238E27FC236}">
                <a16:creationId xmlns:a16="http://schemas.microsoft.com/office/drawing/2014/main" id="{736A4F65-2D72-5BDF-B390-789917678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4587" y="1157287"/>
            <a:ext cx="7362825" cy="4543425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682858-44A4-ADBD-CD3F-A381972E4A4F}"/>
              </a:ext>
            </a:extLst>
          </p:cNvPr>
          <p:cNvSpPr txBox="1"/>
          <p:nvPr/>
        </p:nvSpPr>
        <p:spPr>
          <a:xfrm>
            <a:off x="2766060" y="5700712"/>
            <a:ext cx="754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marché médiéval «</a:t>
            </a:r>
            <a:r>
              <a:rPr lang="fr-FR" sz="2400" b="1" dirty="0" err="1"/>
              <a:t>Fira</a:t>
            </a:r>
            <a:r>
              <a:rPr lang="fr-FR" sz="2400" b="1" dirty="0"/>
              <a:t> </a:t>
            </a:r>
            <a:r>
              <a:rPr lang="fr-FR" sz="2400" b="1" dirty="0" err="1"/>
              <a:t>Medieval</a:t>
            </a:r>
            <a:r>
              <a:rPr lang="fr-FR" sz="2400" b="1" dirty="0"/>
              <a:t>» à </a:t>
            </a:r>
            <a:r>
              <a:rPr lang="fr-FR" sz="2400" b="1" dirty="0" err="1"/>
              <a:t>Lloret</a:t>
            </a:r>
            <a:r>
              <a:rPr lang="fr-FR" sz="2400" b="1" dirty="0"/>
              <a:t> </a:t>
            </a:r>
            <a:r>
              <a:rPr lang="fr-FR" sz="2400" b="1" dirty="0" err="1"/>
              <a:t>del</a:t>
            </a:r>
            <a:r>
              <a:rPr lang="fr-FR" sz="2400" b="1" dirty="0"/>
              <a:t> Mar</a:t>
            </a:r>
          </a:p>
        </p:txBody>
      </p:sp>
    </p:spTree>
    <p:extLst>
      <p:ext uri="{BB962C8B-B14F-4D97-AF65-F5344CB8AC3E}">
        <p14:creationId xmlns:p14="http://schemas.microsoft.com/office/powerpoint/2010/main" val="1643929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Ruines&#10;&#10;Description générée automatiquement">
            <a:extLst>
              <a:ext uri="{FF2B5EF4-FFF2-40B4-BE49-F238E27FC236}">
                <a16:creationId xmlns:a16="http://schemas.microsoft.com/office/drawing/2014/main" id="{2276A514-D7EC-EBF8-A571-0111A5729D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120" y="819000"/>
            <a:ext cx="6960000" cy="52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908D76-6043-4657-0C66-C1E1D952B721}"/>
              </a:ext>
            </a:extLst>
          </p:cNvPr>
          <p:cNvSpPr txBox="1"/>
          <p:nvPr/>
        </p:nvSpPr>
        <p:spPr>
          <a:xfrm>
            <a:off x="1588770" y="6123240"/>
            <a:ext cx="6423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Ruines ibériques du Puig de Castellet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861EA7D-4FFB-FA61-CC9E-6547B34A82ED}"/>
              </a:ext>
            </a:extLst>
          </p:cNvPr>
          <p:cNvSpPr txBox="1"/>
          <p:nvPr/>
        </p:nvSpPr>
        <p:spPr>
          <a:xfrm>
            <a:off x="514350" y="357335"/>
            <a:ext cx="8241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Ville </a:t>
            </a:r>
            <a:r>
              <a:rPr lang="fr-FR" sz="2400" b="1" dirty="0" err="1">
                <a:solidFill>
                  <a:srgbClr val="FFFF00"/>
                </a:solidFill>
              </a:rPr>
              <a:t>Llioret</a:t>
            </a:r>
            <a:r>
              <a:rPr lang="fr-FR" sz="2400" b="1" dirty="0">
                <a:solidFill>
                  <a:srgbClr val="FFFF00"/>
                </a:solidFill>
              </a:rPr>
              <a:t> De Mar (Espagne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148998C-F5B3-9826-79BE-13E9608818A4}"/>
              </a:ext>
            </a:extLst>
          </p:cNvPr>
          <p:cNvSpPr txBox="1"/>
          <p:nvPr/>
        </p:nvSpPr>
        <p:spPr>
          <a:xfrm>
            <a:off x="7898130" y="2240280"/>
            <a:ext cx="39433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123ACE4-FDF0-3439-71AE-387456988F9F}"/>
              </a:ext>
            </a:extLst>
          </p:cNvPr>
          <p:cNvSpPr txBox="1"/>
          <p:nvPr/>
        </p:nvSpPr>
        <p:spPr>
          <a:xfrm>
            <a:off x="8652510" y="3623310"/>
            <a:ext cx="2754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15373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shred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448</Words>
  <Application>Microsoft Office PowerPoint</Application>
  <PresentationFormat>Grand écran</PresentationFormat>
  <Paragraphs>36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2023-12-30T06:26:38Z</dcterms:created>
  <dcterms:modified xsi:type="dcterms:W3CDTF">2023-12-31T05:43:10Z</dcterms:modified>
</cp:coreProperties>
</file>