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4" r:id="rId23"/>
    <p:sldId id="316" r:id="rId24"/>
    <p:sldId id="310" r:id="rId25"/>
    <p:sldId id="309" r:id="rId26"/>
    <p:sldId id="312" r:id="rId27"/>
    <p:sldId id="317" r:id="rId28"/>
    <p:sldId id="313" r:id="rId29"/>
    <p:sldId id="311" r:id="rId30"/>
    <p:sldId id="308" r:id="rId31"/>
    <p:sldId id="318" r:id="rId32"/>
    <p:sldId id="30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039CDA2-F7F0-C749-2B26-38D58C10409A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40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A806EB4-2706-D62C-300E-1E6FC9A073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7EB30F52-82F8-34D8-0692-9439ACA7DF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C2199788-4B7E-BBEE-0B3E-19A3AEF23E7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258297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04995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Bella romantica.mp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Bella romantica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ADF5BF-E37D-58C4-6CA4-268621D1C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DBBEC4AE-50C1-BF86-2E6F-B867308D80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51" y="645789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E55B450A-3056-0777-F540-2CB4FC0E07E4}"/>
              </a:ext>
            </a:extLst>
          </p:cNvPr>
          <p:cNvSpPr/>
          <p:nvPr/>
        </p:nvSpPr>
        <p:spPr>
          <a:xfrm>
            <a:off x="4295800" y="5085184"/>
            <a:ext cx="295232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 40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DD302B-FBDA-D07F-72EF-8F025ED59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7840"/>
            <a:ext cx="10801200" cy="588348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7F3666-848F-1D46-899A-25D5ED112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39DB2E-C156-6F44-2774-2BFB41BA8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276B72-298F-78FD-3A42-E678C5892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C9B3C0-BFA5-4905-7CB5-93366C0C50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5966A6-AD99-2631-23AF-8156E5C499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9711B1-9788-249C-5C3B-9FDE75F33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278949-E804-DC8A-7E55-B2BBF9BC6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65F3CF-0059-DD99-1826-D8A48BF8E9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E036D5-15A8-3129-3F88-1273189DBE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2E3AD5-23A2-856A-9501-10BB4BA00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B26F0D-5DBF-1934-79E1-C07BE4899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B85038-2D5C-1401-A0EB-538ED6443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E71644-C497-A6D8-D211-B25DB95B2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9E98C9-EA85-0754-8DC8-032FADFCA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AC1CFB-26B8-6541-3026-DD3DE690B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B12B91-A508-5B15-E3FB-6215079D56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8ABD89-E79F-3CE1-69D6-071917EE9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54A7B21-56CA-D66E-8A1D-27694059D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4346B4F-0CCE-63BB-A866-CBC5B4150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72196"/>
            <a:ext cx="6192688" cy="605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54A7B21-56CA-D66E-8A1D-27694059D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57CB5AEC-BA2B-8AC1-D045-1D8BBCDE53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548680"/>
            <a:ext cx="5976664" cy="590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91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78028C-F77A-3EEB-4039-5EC085CEB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B00E8A-6469-857E-A43F-858D00E8D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134F0A-E114-697A-D997-E485DB938A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9046B5-A6BB-90DE-D11C-159F72025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4615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714FBF-C28C-10E1-90AE-B14C743E7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C63B71-16B6-1723-F0BE-21344BAA7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3C283D-A0A7-754A-B8B9-460940D59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5A9F72-D6A9-B962-CBC0-2FC7854A0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796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F83FFF-2595-DD05-B39E-27C0603FD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A6E4C4E-3A32-69AF-5286-70BF3E620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2319AB9-EAFD-9DE7-6E65-313714306DE3}"/>
              </a:ext>
            </a:extLst>
          </p:cNvPr>
          <p:cNvSpPr/>
          <p:nvPr/>
        </p:nvSpPr>
        <p:spPr>
          <a:xfrm>
            <a:off x="1343472" y="1296408"/>
            <a:ext cx="266429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410</TotalTime>
  <Words>45</Words>
  <Application>Microsoft Office PowerPoint</Application>
  <PresentationFormat>Širokoúhlá obrazovka</PresentationFormat>
  <Paragraphs>12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2023-12-30T13:58:33Z</dcterms:modified>
</cp:coreProperties>
</file>