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4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10.jpg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5B1F9C04-CF4F-5435-5DF2-F891BCEF0173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166195" y="2769283"/>
            <a:ext cx="5512016" cy="11360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5" y="482807"/>
            <a:ext cx="9147495" cy="5768673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12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10" name="1 Always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15101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2" name="2 Forever young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14" y="2652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3" name="3 The power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37518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4" name="6 An evening prayer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18" y="3710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Erasure mix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463" y="151113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7 The seat next to me is empty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18" y="249943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191" y="4283176"/>
            <a:ext cx="11790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Evening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prayer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1488" y="3008002"/>
            <a:ext cx="106069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 The seat next to 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191" y="2071226"/>
            <a:ext cx="12665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Erasure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307" y="2127807"/>
            <a:ext cx="11908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Always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9303" y="3157216"/>
            <a:ext cx="9264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Forever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young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3644" y="5447296"/>
            <a:ext cx="8401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You are mine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4" name="Picture 55">
            <a:hlinkClick r:id="" action="ppaction://noaction">
              <a:snd r:embed="rId16" name="5 In the air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41" y="492031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7" name="4 You are mine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569" y="494758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7522" y="4255912"/>
            <a:ext cx="14829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endParaRPr lang="cs-CZ" altLang="cs-CZ" sz="14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power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0948" y="5497584"/>
            <a:ext cx="8640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In the air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F634E493-733C-4BC3-B090-CA6403E6122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63" y="1314172"/>
            <a:ext cx="3580381" cy="4767398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C2999784-051E-43F9-B76B-48F8D03C6E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291" y="4864438"/>
            <a:ext cx="410754" cy="605385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1A67C964-4C7F-4C2B-96DF-80BE1E66700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28" y="5469823"/>
            <a:ext cx="410754" cy="605385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D272A40D-4201-4C4E-A201-0EA84E5C817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69" y="5157192"/>
            <a:ext cx="888268" cy="924377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465E9BE0-1713-4FE3-97FA-10F6B5F896C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471" y="1327346"/>
            <a:ext cx="751440" cy="751440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D440E4E-0B80-542C-D2C1-E105A544EE8D}"/>
              </a:ext>
            </a:extLst>
          </p:cNvPr>
          <p:cNvSpPr/>
          <p:nvPr/>
        </p:nvSpPr>
        <p:spPr>
          <a:xfrm>
            <a:off x="-76700" y="6241974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4C4053B6-08B2-E8D1-5E60-BA74D0C5D772}"/>
              </a:ext>
            </a:extLst>
          </p:cNvPr>
          <p:cNvSpPr/>
          <p:nvPr/>
        </p:nvSpPr>
        <p:spPr>
          <a:xfrm>
            <a:off x="-26563" y="-71665"/>
            <a:ext cx="88509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Beautiful</a:t>
            </a:r>
            <a:r>
              <a:rPr lang="cs-CZ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12</a:t>
            </a:r>
            <a:endParaRPr lang="es-ES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423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Erasure mix.wav"/>
          </p:stSnd>
        </p:sndAc>
      </p:transition>
    </mc:Choice>
    <mc:Fallback xmlns="">
      <p:transition spd="slow">
        <p:split orient="vert"/>
        <p:sndAc>
          <p:stSnd>
            <p:snd r:embed="rId21" name="8 Erasure mix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300</TotalTime>
  <Words>39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2023-12-29T16:40:50Z</dcterms:modified>
</cp:coreProperties>
</file>