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64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10" r:id="rId24"/>
    <p:sldId id="304" r:id="rId25"/>
    <p:sldId id="312" r:id="rId26"/>
    <p:sldId id="309" r:id="rId27"/>
    <p:sldId id="311" r:id="rId28"/>
    <p:sldId id="308" r:id="rId29"/>
    <p:sldId id="313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862A6A-B93C-8083-4156-AFE13D7AD6EB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140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D128EA-1495-5620-22FA-C33F9FF85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7585"/>
            <a:ext cx="10801200" cy="58228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E733016-E80F-344E-0D31-E498DA1AF1A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1" y="764704"/>
            <a:ext cx="2376264" cy="720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3B68583-4249-D083-A3EE-260D0041742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04203" y="173190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ake me home country road - Yordlife.mp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Take me home country road - Yordlife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519CD51-EC5F-C004-3B02-73D1E9CA3769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1064F089-EA9E-FD12-AB31-16569C76D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E1086B7-EE90-940B-E00D-E703F65DD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6988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333E6F95-B4AF-30AE-A4E9-414610514440}"/>
              </a:ext>
            </a:extLst>
          </p:cNvPr>
          <p:cNvSpPr/>
          <p:nvPr/>
        </p:nvSpPr>
        <p:spPr>
          <a:xfrm>
            <a:off x="7176120" y="4648955"/>
            <a:ext cx="4104456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140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94CD98-D7EE-01FA-951B-26003CE3A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78980A-B24E-571A-EECF-C4C97255B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66" y="475838"/>
            <a:ext cx="10879068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F2E850-B346-EA85-4114-F222B2744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2830DB-18FB-0EFF-3908-9A89DDD67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63A629-9EA6-E54A-7B97-FD548626F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713108-44AE-ED3B-0B20-5C1AF6CFF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EB728A-73F7-8A0F-D73A-4B74C2E98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803C46-8108-CAA7-512E-F57D9DD9B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E0531D-91A9-C247-B0A6-4B1BA8F48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81EAD5-D476-2FE5-8BCD-5DDA0C199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19BB23-8AE0-C36E-D7AD-086C28B97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8A715E-CA11-A741-0C9D-09A9F275BD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9A668-7451-8BAB-8CC6-6F54CEA28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C37E54-F535-B808-E198-BD461B04A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548680"/>
            <a:ext cx="10729192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AC61FC-003D-B4A2-B841-C5F4C0090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7EE572-EFDF-D16B-298B-D833C0A56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D30618-A79A-2CE8-92CF-07D090B1F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3BA1BB-A4BC-35CD-03AE-10D2B0322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F45674-52E2-3A1B-DC18-F91321C3B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4F59F8-7C69-E811-992E-5A2321336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405573-5526-F737-DF31-271B95BDA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4885"/>
            <a:ext cx="10801200" cy="582644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A9C362-FF70-2370-9218-DFC1F554D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2095E99-69B0-D237-A0FD-AF65EF086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142436-39F2-A6A1-E91A-8798672EC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C17EE6-98C6-8CFF-3E8C-3440EAADE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26B0CBD-D01E-5DE8-CE84-CAF30D0C8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5C1F02-78E8-ED95-71C5-2FD0B0CE2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2EBF20F-231A-8588-078D-E8240F82D3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279" y="3068960"/>
            <a:ext cx="2880321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2B9A4E1-E2AB-BB13-3DBB-430809FBD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046DBB9-E7FC-7502-8C62-33681117ED5F}"/>
              </a:ext>
            </a:extLst>
          </p:cNvPr>
          <p:cNvSpPr/>
          <p:nvPr/>
        </p:nvSpPr>
        <p:spPr>
          <a:xfrm>
            <a:off x="695400" y="721899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67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2023-12-28T10:57:41Z</dcterms:modified>
</cp:coreProperties>
</file>