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8" r:id="rId3"/>
    <p:sldId id="316" r:id="rId4"/>
    <p:sldId id="288" r:id="rId5"/>
    <p:sldId id="317" r:id="rId6"/>
    <p:sldId id="259" r:id="rId7"/>
    <p:sldId id="280" r:id="rId8"/>
    <p:sldId id="264" r:id="rId9"/>
    <p:sldId id="281" r:id="rId10"/>
    <p:sldId id="278" r:id="rId11"/>
    <p:sldId id="285" r:id="rId12"/>
    <p:sldId id="287" r:id="rId13"/>
    <p:sldId id="289" r:id="rId14"/>
    <p:sldId id="302" r:id="rId15"/>
    <p:sldId id="301" r:id="rId16"/>
    <p:sldId id="300" r:id="rId17"/>
    <p:sldId id="299" r:id="rId18"/>
    <p:sldId id="298" r:id="rId19"/>
    <p:sldId id="297" r:id="rId20"/>
    <p:sldId id="296" r:id="rId21"/>
    <p:sldId id="295" r:id="rId22"/>
    <p:sldId id="294" r:id="rId23"/>
    <p:sldId id="307" r:id="rId24"/>
    <p:sldId id="306" r:id="rId25"/>
    <p:sldId id="305" r:id="rId26"/>
    <p:sldId id="304" r:id="rId27"/>
    <p:sldId id="310" r:id="rId28"/>
    <p:sldId id="309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45D316F5-4A38-455E-6104-8F6F1B49D6FB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Krásné ženy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69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femmes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96AFF650-FC43-7156-2D25-3F2E91E82CE1}"/>
              </a:ext>
            </a:extLst>
          </p:cNvPr>
          <p:cNvSpPr/>
          <p:nvPr/>
        </p:nvSpPr>
        <p:spPr>
          <a:xfrm>
            <a:off x="695400" y="548680"/>
            <a:ext cx="10801200" cy="5832648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818C146B-6234-8E86-D7D2-8157A92118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7" name="Obrázek 6">
            <a:hlinkClick r:id="" action="ppaction://noaction">
              <a:snd r:embed="rId2" name="12 Pouvoir de l'amour.wav"/>
            </a:hlinkClick>
            <a:extLst>
              <a:ext uri="{FF2B5EF4-FFF2-40B4-BE49-F238E27FC236}">
                <a16:creationId xmlns:a16="http://schemas.microsoft.com/office/drawing/2014/main" id="{685B61B3-F16E-064F-DCCA-F5FEBF4411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8815" y="1340769"/>
            <a:ext cx="653430" cy="653430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07BEA9BC-4AEB-C0D3-E34C-39B2E28ED9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2" name="WordArt 13">
            <a:extLst>
              <a:ext uri="{FF2B5EF4-FFF2-40B4-BE49-F238E27FC236}">
                <a16:creationId xmlns:a16="http://schemas.microsoft.com/office/drawing/2014/main" id="{D791BA22-30F9-7959-79D0-31A5DED2024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99456" y="3284984"/>
            <a:ext cx="2498306" cy="64807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WordArt 14">
            <a:extLst>
              <a:ext uri="{FF2B5EF4-FFF2-40B4-BE49-F238E27FC236}">
                <a16:creationId xmlns:a16="http://schemas.microsoft.com/office/drawing/2014/main" id="{7272F359-3C97-EBC6-FAE8-D317ED11E87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47172" y="4221088"/>
            <a:ext cx="1602874" cy="476221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86696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  <p:sndAc>
          <p:stSnd loop="1">
            <p:snd r:embed="rId2" name="12 Pouvoir de l'amour.wav"/>
          </p:stSnd>
        </p:sndAc>
      </p:transition>
    </mc:Choice>
    <mc:Fallback xmlns="">
      <p:transition spd="slow" advClick="0" advTm="11000">
        <p:split orient="vert"/>
        <p:sndAc>
          <p:stSnd loop="1">
            <p:snd r:embed="rId5" name="12 Pouvoir de l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AB7CDE39-4F6D-EA54-DFEE-E6E4BE7EAF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151" y="541842"/>
            <a:ext cx="4627761" cy="5803482"/>
          </a:xfrm>
          <a:prstGeom prst="rect">
            <a:avLst/>
          </a:prstGeom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459B3069-E4C3-C5F2-7923-155BC503E6A3}"/>
              </a:ext>
            </a:extLst>
          </p:cNvPr>
          <p:cNvSpPr/>
          <p:nvPr/>
        </p:nvSpPr>
        <p:spPr>
          <a:xfrm>
            <a:off x="689765" y="541842"/>
            <a:ext cx="10826084" cy="5774316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109D2915-07E7-268F-1FC6-8D24D64AE522}"/>
              </a:ext>
            </a:extLst>
          </p:cNvPr>
          <p:cNvSpPr/>
          <p:nvPr/>
        </p:nvSpPr>
        <p:spPr>
          <a:xfrm>
            <a:off x="529233" y="642651"/>
            <a:ext cx="54006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Krásné ženy  69</a:t>
            </a:r>
          </a:p>
        </p:txBody>
      </p:sp>
      <p:sp>
        <p:nvSpPr>
          <p:cNvPr id="11" name="ZoneTexte 1">
            <a:extLst>
              <a:ext uri="{FF2B5EF4-FFF2-40B4-BE49-F238E27FC236}">
                <a16:creationId xmlns:a16="http://schemas.microsoft.com/office/drawing/2014/main" id="{A357232E-342D-B9E3-4EC7-805B6745981A}"/>
              </a:ext>
            </a:extLst>
          </p:cNvPr>
          <p:cNvSpPr txBox="1"/>
          <p:nvPr/>
        </p:nvSpPr>
        <p:spPr>
          <a:xfrm>
            <a:off x="1465930" y="1383257"/>
            <a:ext cx="3621957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800" dirty="0" err="1">
                <a:solidFill>
                  <a:srgbClr val="948A54"/>
                </a:solidFill>
              </a:rPr>
              <a:t>Beautiful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women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Belles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femmes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Mooie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vrouwen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>
                <a:solidFill>
                  <a:srgbClr val="948A54"/>
                </a:solidFill>
              </a:rPr>
              <a:t>Schöne </a:t>
            </a:r>
            <a:r>
              <a:rPr lang="cs-CZ" altLang="cs-CZ" sz="2800" dirty="0" err="1">
                <a:solidFill>
                  <a:srgbClr val="948A54"/>
                </a:solidFill>
              </a:rPr>
              <a:t>frauen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Mujeres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hermosas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Mulheres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bonitas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Smukke kvinder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Femei frumoase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Szép nők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Belle donne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Piękne kobiety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67F18830-721E-0AEC-74DC-2D8D329725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3911" y="562267"/>
            <a:ext cx="6198323" cy="5753892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3A139EE4-3C5D-6A51-3F87-6476E132A2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9664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197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2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097E1D-1B8C-A675-C097-58EB996D00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F1E828C-6058-FBCB-82B3-43036C03F5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2925"/>
            <a:ext cx="10801200" cy="583840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8543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B775DC-832C-011E-5A00-CA9BD84C47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5" y="476250"/>
            <a:ext cx="10877550" cy="590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F0355F-00BC-1049-2136-5BED1735A5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445781-8070-A30A-8426-97849BDE62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BAD36F-4118-F560-1A5B-63947C1065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B1D3BC-DE0E-B130-ED3A-38A3CA272B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3F687C-59AD-9041-9964-AB9DE60026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A670732-110B-E49D-D772-44429788D4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6CFC1D8-7502-AF7D-B16B-90EFD920A7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7C17105-6CD3-551E-4FAD-55022981C8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6D72078-01BD-C44F-F48F-50A866354D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D4CEC82-C762-A0C8-23E1-42A927D109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5ACF8E-4F46-A9B8-9014-9BA483BC11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3A0D486-31DC-4558-1AFD-6BBAEDE7CC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421C2E-FC5D-5A4E-E822-1F635C9EF4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E9DEC1A-FA4E-BDBC-E7DF-11AB0A2461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13577C-4434-37F4-9DAE-665A02FB8D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29E47E-54AB-F2FA-BBA2-CDF9320434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D5D5908-7E4C-0ECF-70EF-732384F65E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26E961-655B-F671-5C8F-16450D3A18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76672"/>
            <a:ext cx="10945216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F8B78A-B194-F1EA-D3F2-A3607C8DB0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CAF3FB-C5E7-7847-7641-33180A95CF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A69878-830D-EE0C-A119-55EF9729A3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2A03A8-CF43-6CD3-5888-B664D84588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2AD460-3C2D-3E50-DB5E-F52A2DDF7B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81BF1E-F823-15E9-4E06-9D4ACF2F29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AEAB6E75-7F70-EF8F-78D6-C5D692DCAE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48680"/>
            <a:ext cx="9217025" cy="5632282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7CCC9B73-2590-9C99-6698-3B6489E4EF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12423" y="548679"/>
            <a:ext cx="1584177" cy="5643517"/>
          </a:xfrm>
          <a:prstGeom prst="rect">
            <a:avLst/>
          </a:prstGeom>
        </p:spPr>
      </p:pic>
      <p:sp>
        <p:nvSpPr>
          <p:cNvPr id="9" name="Rectangle 9">
            <a:extLst>
              <a:ext uri="{FF2B5EF4-FFF2-40B4-BE49-F238E27FC236}">
                <a16:creationId xmlns:a16="http://schemas.microsoft.com/office/drawing/2014/main" id="{7760BC63-0058-D089-CA98-F85FFBC48C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79"/>
            <a:ext cx="10801200" cy="5632281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2D890A15-0362-E35D-0301-9B3E2321B95E}"/>
              </a:ext>
            </a:extLst>
          </p:cNvPr>
          <p:cNvSpPr/>
          <p:nvPr/>
        </p:nvSpPr>
        <p:spPr>
          <a:xfrm>
            <a:off x="8092008" y="2551837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418</TotalTime>
  <Words>57</Words>
  <Application>Microsoft Office PowerPoint</Application>
  <PresentationFormat>Širokoúhlá obrazovka</PresentationFormat>
  <Paragraphs>22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114</cp:revision>
  <dcterms:created xsi:type="dcterms:W3CDTF">2020-02-21T13:54:42Z</dcterms:created>
  <dcterms:modified xsi:type="dcterms:W3CDTF">2023-12-28T15:40:03Z</dcterms:modified>
</cp:coreProperties>
</file>