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58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5" r:id="rId20"/>
    <p:sldId id="276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Xhh4NigtaMGh2SDqMIF7Q==" hashData="Vvqpr4YOhxhBYSg8+V85OFXbOR9IBo5lBrTM/9yI64Lyx/+28jZ+geyOj2WjwXyQt11awcAqYYDhkVF/TyW7Z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69" d="100"/>
          <a:sy n="69" d="100"/>
        </p:scale>
        <p:origin x="96" y="2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58146-5B94-4058-BE12-C5207671A7E0}" type="datetimeFigureOut">
              <a:rPr lang="fr-FR" smtClean="0"/>
              <a:t>30/07/2023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A9237-30A2-4CF1-9063-D903CB7A1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0055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58146-5B94-4058-BE12-C5207671A7E0}" type="datetimeFigureOut">
              <a:rPr lang="fr-FR" smtClean="0"/>
              <a:t>30/07/2023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A9237-30A2-4CF1-9063-D903CB7A1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7692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58146-5B94-4058-BE12-C5207671A7E0}" type="datetimeFigureOut">
              <a:rPr lang="fr-FR" smtClean="0"/>
              <a:t>30/07/2023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A9237-30A2-4CF1-9063-D903CB7A1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430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58146-5B94-4058-BE12-C5207671A7E0}" type="datetimeFigureOut">
              <a:rPr lang="fr-FR" smtClean="0"/>
              <a:t>30/07/2023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A9237-30A2-4CF1-9063-D903CB7A1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6112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58146-5B94-4058-BE12-C5207671A7E0}" type="datetimeFigureOut">
              <a:rPr lang="fr-FR" smtClean="0"/>
              <a:t>30/07/2023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A9237-30A2-4CF1-9063-D903CB7A1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655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58146-5B94-4058-BE12-C5207671A7E0}" type="datetimeFigureOut">
              <a:rPr lang="fr-FR" smtClean="0"/>
              <a:t>30/07/2023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A9237-30A2-4CF1-9063-D903CB7A1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5781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58146-5B94-4058-BE12-C5207671A7E0}" type="datetimeFigureOut">
              <a:rPr lang="fr-FR" smtClean="0"/>
              <a:t>30/07/2023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A9237-30A2-4CF1-9063-D903CB7A1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5898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58146-5B94-4058-BE12-C5207671A7E0}" type="datetimeFigureOut">
              <a:rPr lang="fr-FR" smtClean="0"/>
              <a:t>30/07/2023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A9237-30A2-4CF1-9063-D903CB7A1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4896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58146-5B94-4058-BE12-C5207671A7E0}" type="datetimeFigureOut">
              <a:rPr lang="fr-FR" smtClean="0"/>
              <a:t>30/07/2023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A9237-30A2-4CF1-9063-D903CB7A1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9005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58146-5B94-4058-BE12-C5207671A7E0}" type="datetimeFigureOut">
              <a:rPr lang="fr-FR" smtClean="0"/>
              <a:t>30/07/2023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A9237-30A2-4CF1-9063-D903CB7A1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9326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58146-5B94-4058-BE12-C5207671A7E0}" type="datetimeFigureOut">
              <a:rPr lang="fr-FR" smtClean="0"/>
              <a:t>30/07/2023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A9237-30A2-4CF1-9063-D903CB7A1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5154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658146-5B94-4058-BE12-C5207671A7E0}" type="datetimeFigureOut">
              <a:rPr lang="fr-FR" smtClean="0"/>
              <a:t>30/07/2023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AA9237-30A2-4CF1-9063-D903CB7A1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5803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gif"/><Relationship Id="rId5" Type="http://schemas.openxmlformats.org/officeDocument/2006/relationships/image" Target="../media/image49.gif"/><Relationship Id="rId4" Type="http://schemas.openxmlformats.org/officeDocument/2006/relationships/image" Target="../media/image4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RÃ©sultat de recherche d'images pour &quot;blagues bandes dessinÃ©es coquines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8079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Couverture du livre : Les Blagues Belges, Tome 1 : Tome une fois !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0647" y="-25053"/>
            <a:ext cx="4559474" cy="6883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0" name="Picture 10" descr="RÃ©sultat de recherche d'images pour &quot;blagues bandes dessinÃ©es coquines&quot;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2856" y="0"/>
            <a:ext cx="359914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8045" y="4384352"/>
            <a:ext cx="1860073" cy="1765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214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 loop="1">
            <p:snd r:embed="rId2" name="Betty Boop - I wanna be loved by you -_NEW.wav"/>
          </p:stSnd>
        </p:sndAc>
      </p:transition>
    </mc:Choice>
    <mc:Fallback xmlns="">
      <p:transition spd="slow">
        <p:sndAc>
          <p:stSnd loop="1">
            <p:snd r:embed="rId7" name="Betty Boop - I wanna be loved by you -_NEW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D Ca vous intÃ©resse ?/Juste pour ri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4993" y="0"/>
            <a:ext cx="497700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RÃ©sultat de recherche d'images pour &quot;bandes dessinÃ©es grivoise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70897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2489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RÃ©sultat de recherche d'images pour &quot;bandes dessinÃ©es erotique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623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francklebon.f.r.pic.centerblog.net/3qs18ql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2388" y="0"/>
            <a:ext cx="608456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7390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 associÃ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57870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www.bdnet.com/img/couvpage/52/9782749300528_p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2285" y="0"/>
            <a:ext cx="62797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9354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 associÃ©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632564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Image associÃ©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/>
          <a:stretch/>
        </p:blipFill>
        <p:spPr bwMode="auto">
          <a:xfrm>
            <a:off x="6438379" y="0"/>
            <a:ext cx="575362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2922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RÃ©sultat de recherche d'images pour &quot;bandes dessinÃ©es humoristiques&quot;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59498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Image associÃ©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350694" y="165970"/>
            <a:ext cx="5674291" cy="6692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8320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RÃ©sultat de recherche d'images pour &quot;blagues bandes dessinÃ©es erotiques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44" y="0"/>
            <a:ext cx="622017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://2.bp.blogspot.com/-JJAIAQtEH3w/T9umLOdYZRI/AAAAAAAAKtw/YbnnNG-BulA/s1600/AreYouLonesomeTonight_2535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313118" y="0"/>
            <a:ext cx="5878882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4135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RÃ©sultat de recherche d'images pour &quot;blagues bandes dessinÃ©es erotiques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2755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RÃ©sultat de recherche d'images pour &quot;blagues bandes dessinÃ©es erotiques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5540" y="0"/>
            <a:ext cx="59164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5796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BD prix rÃ©duit, Sea Sex &amp; Sun : Sea sex &amp; Sun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/>
          <a:stretch/>
        </p:blipFill>
        <p:spPr bwMode="auto">
          <a:xfrm>
            <a:off x="0" y="0"/>
            <a:ext cx="439663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BD prix rÃ©duit, Quels MÃ©tiers : Quels mÃ©tiers ! BrÃ¨ves de trottoir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396636" y="0"/>
            <a:ext cx="39832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BD prix rÃ©duit, Sea Sex &amp; Sun : Sea sex &amp; Sun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379913" y="0"/>
            <a:ext cx="38120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8828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Image associÃ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769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RÃ©sultat de recherche d'images pour &quot;blagues bandes dessinÃ©es coquines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6925" y="0"/>
            <a:ext cx="63150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0251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RÃ©sultat de recherche d'images pour &quot;blagues bandes dessinÃ©es coquines&quot;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976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rganigramme : Alternative 3"/>
          <p:cNvSpPr/>
          <p:nvPr/>
        </p:nvSpPr>
        <p:spPr>
          <a:xfrm>
            <a:off x="0" y="87682"/>
            <a:ext cx="2855935" cy="122537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278703" y="238705"/>
            <a:ext cx="25740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Dans les couloirs du lycée deux zigounettes se croisent: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1802045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4" name="Picture 6" descr="https://i.servimg.com/u/f58/19/37/70/96/201702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7388" y="0"/>
            <a:ext cx="38246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s://i.servimg.com/u/f58/19/37/70/96/212030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325676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s://i.servimg.com/u/f58/19/37/70/96/2017023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6767" y="0"/>
            <a:ext cx="5110621" cy="309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https://i.servimg.com/u/f58/19/37/70/96/captu22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6768" y="3095625"/>
            <a:ext cx="5139846" cy="3762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3072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i.servimg.com/u/f58/19/37/70/96/201703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57870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https://i.servimg.com/u/f58/19/37/70/96/201703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7025" y="0"/>
            <a:ext cx="64049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0718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i.servimg.com/u/f58/16/24/58/25/1101231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3482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https://i.servimg.com/u/f58/16/24/58/25/1120311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82236"/>
            <a:ext cx="12192000" cy="3375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8266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i.servimg.com/u/f58/19/37/70/96/201702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6614" y="0"/>
            <a:ext cx="3795386" cy="6764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Image associÃ©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96614" cy="6764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6050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i.skyrock.net/2020/20722020/pics/80319617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9746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Image associÃ©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7468" y="0"/>
            <a:ext cx="739453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8596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Image associÃ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32356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RÃ©sultat de recherche d'images pour &quot;blagues bandes dessinÃ©es coquines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3562" y="0"/>
            <a:ext cx="6868438" cy="240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4" name="Picture 6" descr="Image associÃ©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3562" y="2274062"/>
            <a:ext cx="6868438" cy="4719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207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Image associÃ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5356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74" name="Picture 18" descr="RÃ©sultat de recherche d'images pour &quot;bandes dessinÃ©es humoristiques gratuites&quot;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752565" y="3131507"/>
            <a:ext cx="4439434" cy="3676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72" name="Picture 16" descr="Aucune description de photo disponible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2566" y="3131507"/>
            <a:ext cx="3809999" cy="3676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8" name="Picture 2" descr="RÃ©sultat de recherche d'images pour &quot;bandes dessinÃ©es humoristiques gratuites&quot;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" y="0"/>
            <a:ext cx="3942567" cy="3256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4" descr="RÃ©sultat de recherche d'images pour &quot;bandes dessinÃ©es humoristiques gratuites&quot;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942567" y="0"/>
            <a:ext cx="3810000" cy="3256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8" name="Picture 12" descr="Aucune description de photo disponible.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2566" y="0"/>
            <a:ext cx="4439433" cy="3256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70" name="Picture 14" descr="Aucune description de photo disponible.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3256766"/>
            <a:ext cx="3942568" cy="3601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6525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254" y="566803"/>
            <a:ext cx="3106976" cy="177556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9573" y="4522897"/>
            <a:ext cx="1860073" cy="1765168"/>
          </a:xfrm>
          <a:prstGeom prst="rect">
            <a:avLst/>
          </a:prstGeom>
        </p:spPr>
      </p:pic>
      <p:pic>
        <p:nvPicPr>
          <p:cNvPr id="20482" name="Picture 2" descr="RÃ©sultat de recherche d'images pour &quot;a bientÃ´t gif coquins&quot;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0960" y="566803"/>
            <a:ext cx="4584526" cy="6291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Image associÃ©e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189" y="3467100"/>
            <a:ext cx="2186793" cy="2820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6" name="Picture 6" descr="Image associÃ©e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0896" y="1051729"/>
            <a:ext cx="1428750" cy="2581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562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</Words>
  <Application>Microsoft Office PowerPoint</Application>
  <PresentationFormat>Grand écran</PresentationFormat>
  <Paragraphs>1</Paragraphs>
  <Slides>20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PC</cp:lastModifiedBy>
  <cp:revision>4</cp:revision>
  <dcterms:created xsi:type="dcterms:W3CDTF">2019-03-02T15:36:30Z</dcterms:created>
  <dcterms:modified xsi:type="dcterms:W3CDTF">2023-07-30T18:54:43Z</dcterms:modified>
</cp:coreProperties>
</file>