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0"/>
  </p:notesMasterIdLst>
  <p:sldIdLst>
    <p:sldId id="260" r:id="rId2"/>
    <p:sldId id="316" r:id="rId3"/>
    <p:sldId id="265" r:id="rId4"/>
    <p:sldId id="303" r:id="rId5"/>
    <p:sldId id="280" r:id="rId6"/>
    <p:sldId id="266" r:id="rId7"/>
    <p:sldId id="273" r:id="rId8"/>
    <p:sldId id="281" r:id="rId9"/>
    <p:sldId id="290" r:id="rId10"/>
    <p:sldId id="263" r:id="rId11"/>
    <p:sldId id="291" r:id="rId12"/>
    <p:sldId id="295" r:id="rId13"/>
    <p:sldId id="294" r:id="rId14"/>
    <p:sldId id="292" r:id="rId15"/>
    <p:sldId id="293" r:id="rId16"/>
    <p:sldId id="289" r:id="rId17"/>
    <p:sldId id="288" r:id="rId18"/>
    <p:sldId id="287" r:id="rId19"/>
    <p:sldId id="285" r:id="rId20"/>
    <p:sldId id="284" r:id="rId21"/>
    <p:sldId id="279" r:id="rId22"/>
    <p:sldId id="277" r:id="rId23"/>
    <p:sldId id="276" r:id="rId24"/>
    <p:sldId id="278" r:id="rId25"/>
    <p:sldId id="286" r:id="rId26"/>
    <p:sldId id="282" r:id="rId27"/>
    <p:sldId id="283" r:id="rId28"/>
    <p:sldId id="314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1A721D-73C4-4F9A-81A3-F52A9A05F82E}" type="datetimeFigureOut">
              <a:rPr lang="cs-CZ" smtClean="0"/>
              <a:t>27.12.2023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327421-5502-4CD5-93CB-588666B113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83139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91011-7391-4512-BEE6-6CBBCA22AC0C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00422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27.12.2023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2222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audio" Target="../media/audio1.wav"/><Relationship Id="rId4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2115723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Macro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56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tráva, zvíře, malé, pták&#10;&#10;Popis se vygeneroval automaticky.">
            <a:extLst>
              <a:ext uri="{FF2B5EF4-FFF2-40B4-BE49-F238E27FC236}">
                <a16:creationId xmlns:a16="http://schemas.microsoft.com/office/drawing/2014/main" id="{60A0826D-7A34-4931-85E5-C38C22D8D5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6E2BD437-E2A6-4BC5-8BC4-EA12489DEA7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035416" y="892706"/>
            <a:ext cx="3306790" cy="117087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8D1443E7-E181-45BC-9FBC-DDB3DB5D48D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489598" y="2063580"/>
            <a:ext cx="2398426" cy="82698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0D8D54D8-5331-4425-9D44-22D7413A5A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6234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7000">
        <p:split orient="vert"/>
        <p:sndAc>
          <p:stSnd loop="1">
            <p:snd r:embed="rId3" name="37.Solar Wind.wav"/>
          </p:stSnd>
        </p:sndAc>
      </p:transition>
    </mc:Choice>
    <mc:Fallback xmlns="">
      <p:transition spd="slow" advClick="0" advTm="17000">
        <p:split orient="vert"/>
        <p:sndAc>
          <p:stSnd loop="1">
            <p:snd r:embed="rId5" name="37.Solar Wi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víře&#10;&#10;Popis se vygeneroval automaticky.">
            <a:extLst>
              <a:ext uri="{FF2B5EF4-FFF2-40B4-BE49-F238E27FC236}">
                <a16:creationId xmlns:a16="http://schemas.microsoft.com/office/drawing/2014/main" id="{F3C52B3E-D07B-4983-8647-3902435870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253" y="643466"/>
            <a:ext cx="10920278" cy="5571064"/>
          </a:xfrm>
          <a:prstGeom prst="rect">
            <a:avLst/>
          </a:prstGeom>
        </p:spPr>
      </p:pic>
      <p:sp>
        <p:nvSpPr>
          <p:cNvPr id="3" name="WordArt 5">
            <a:extLst>
              <a:ext uri="{FF2B5EF4-FFF2-40B4-BE49-F238E27FC236}">
                <a16:creationId xmlns:a16="http://schemas.microsoft.com/office/drawing/2014/main" id="{2DA32520-8D06-45C7-AE30-C08E75CD948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048328" y="4581128"/>
            <a:ext cx="1920561" cy="1306800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13634"/>
              </a:avLst>
            </a:prstTxWarp>
          </a:bodyPr>
          <a:lstStyle/>
          <a:p>
            <a:pPr algn="ctr"/>
            <a:r>
              <a:rPr lang="cs-CZ" sz="3600" kern="10" dirty="0" err="1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Impact" panose="020B0806030902050204" pitchFamily="34" charset="0"/>
              </a:rPr>
              <a:t>macro</a:t>
            </a:r>
            <a:r>
              <a:rPr lang="cs-CZ" sz="3600" kern="1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Impact" panose="020B0806030902050204" pitchFamily="34" charset="0"/>
              </a:rPr>
              <a:t> </a:t>
            </a:r>
          </a:p>
          <a:p>
            <a:pPr algn="ctr"/>
            <a:r>
              <a:rPr lang="cs-CZ" sz="3600" kern="1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Impact" panose="020B0806030902050204" pitchFamily="34" charset="0"/>
              </a:rPr>
              <a:t>56</a:t>
            </a:r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42F24242-E8AA-4FE5-8656-58E69E7863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268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víře, oranžová, bezobratlí, interiér&#10;&#10;Popis se vygeneroval automaticky.">
            <a:extLst>
              <a:ext uri="{FF2B5EF4-FFF2-40B4-BE49-F238E27FC236}">
                <a16:creationId xmlns:a16="http://schemas.microsoft.com/office/drawing/2014/main" id="{F1F0AAB4-91CC-8596-3211-8117FB3D15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548680"/>
            <a:ext cx="10853135" cy="5760639"/>
          </a:xfrm>
          <a:prstGeom prst="rect">
            <a:avLst/>
          </a:prstGeom>
          <a:ln w="38100" cmpd="sng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víře, bezobratlí, měkkýši, hlemýžď&#10;&#10;Popis se vygeneroval automaticky.">
            <a:extLst>
              <a:ext uri="{FF2B5EF4-FFF2-40B4-BE49-F238E27FC236}">
                <a16:creationId xmlns:a16="http://schemas.microsoft.com/office/drawing/2014/main" id="{6A9D4D57-7237-4AB4-BD02-2AD4FCB4B1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B6750BB-F72A-4FF9-91DF-3FBED056C2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víře, hmyz&#10;&#10;Popis se vygeneroval automaticky.">
            <a:extLst>
              <a:ext uri="{FF2B5EF4-FFF2-40B4-BE49-F238E27FC236}">
                <a16:creationId xmlns:a16="http://schemas.microsoft.com/office/drawing/2014/main" id="{961BE615-8A05-46FC-B88C-A43F97DDE0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CCD19A0-7174-4839-AA53-37CE23DB0F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207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víře, hmyz&#10;&#10;Popis se vygeneroval automaticky.">
            <a:extLst>
              <a:ext uri="{FF2B5EF4-FFF2-40B4-BE49-F238E27FC236}">
                <a16:creationId xmlns:a16="http://schemas.microsoft.com/office/drawing/2014/main" id="{1A6647D4-FC2E-4C6B-9CED-EA0A959926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B0AAD54-E8DA-45FE-A7BC-7ED9FC0914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hmyz, zvíře&#10;&#10;Popis se vygeneroval automaticky.">
            <a:extLst>
              <a:ext uri="{FF2B5EF4-FFF2-40B4-BE49-F238E27FC236}">
                <a16:creationId xmlns:a16="http://schemas.microsoft.com/office/drawing/2014/main" id="{3F8B968C-3921-4850-8550-9A424FEA4E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D91B4E8-CDBE-4BFC-84E2-402DAD89AE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7866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víře&#10;&#10;Popis se vygeneroval automaticky.">
            <a:extLst>
              <a:ext uri="{FF2B5EF4-FFF2-40B4-BE49-F238E27FC236}">
                <a16:creationId xmlns:a16="http://schemas.microsoft.com/office/drawing/2014/main" id="{02DE6F49-F762-4B7E-88C4-597F8C3C4F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35A6637-F6DF-4A6E-AD03-6D16850930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8602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víře, hmyz, stůl, vsedě&#10;&#10;Popis se vygeneroval automaticky.">
            <a:extLst>
              <a:ext uri="{FF2B5EF4-FFF2-40B4-BE49-F238E27FC236}">
                <a16:creationId xmlns:a16="http://schemas.microsoft.com/office/drawing/2014/main" id="{295751F0-00FA-4268-A568-CB83BBC508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8B4AAB8-FA5F-449B-B159-12B319B347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hmyz, zvíře&#10;&#10;Popis se vygeneroval automaticky.">
            <a:extLst>
              <a:ext uri="{FF2B5EF4-FFF2-40B4-BE49-F238E27FC236}">
                <a16:creationId xmlns:a16="http://schemas.microsoft.com/office/drawing/2014/main" id="{FAB98ABC-4413-4655-82AF-4BD8689F85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FC289F5-05FE-47A2-A4C0-B030878E6C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544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voce&#10;&#10;Popis se vygeneroval automaticky.">
            <a:extLst>
              <a:ext uri="{FF2B5EF4-FFF2-40B4-BE49-F238E27FC236}">
                <a16:creationId xmlns:a16="http://schemas.microsoft.com/office/drawing/2014/main" id="{936D57AC-2AEF-4C98-B211-69CF20732A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6D4AA20-7697-47DC-91A5-EA717BC4B3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7018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víře&#10;&#10;Popis se vygeneroval automaticky.">
            <a:extLst>
              <a:ext uri="{FF2B5EF4-FFF2-40B4-BE49-F238E27FC236}">
                <a16:creationId xmlns:a16="http://schemas.microsoft.com/office/drawing/2014/main" id="{9AA29AB3-5B19-4CA4-A976-CE192E5B16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165431F-0B60-4E58-AD08-EA996DF0E2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7533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víře&#10;&#10;Popis se vygeneroval automaticky.">
            <a:extLst>
              <a:ext uri="{FF2B5EF4-FFF2-40B4-BE49-F238E27FC236}">
                <a16:creationId xmlns:a16="http://schemas.microsoft.com/office/drawing/2014/main" id="{1FC03738-1F2B-4E91-9394-0D57B8ACAE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76040FE-3F02-45F6-A1E8-AAAFFD3E23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587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víře, hmyz&#10;&#10;Popis se vygeneroval automaticky.">
            <a:extLst>
              <a:ext uri="{FF2B5EF4-FFF2-40B4-BE49-F238E27FC236}">
                <a16:creationId xmlns:a16="http://schemas.microsoft.com/office/drawing/2014/main" id="{DB493B24-1105-444E-AFDD-DC0C9136D0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461" y="643466"/>
            <a:ext cx="10896069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D488449-3C76-477D-960E-00A30CCF14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351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víře, ještěrka, plazi, malé&#10;&#10;Popis se vygeneroval automaticky.">
            <a:extLst>
              <a:ext uri="{FF2B5EF4-FFF2-40B4-BE49-F238E27FC236}">
                <a16:creationId xmlns:a16="http://schemas.microsoft.com/office/drawing/2014/main" id="{616FE051-1ED9-4B07-9CED-FA4000C66D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F2A3229-81A4-4377-B314-056D57811A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5555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víře, hmyz&#10;&#10;Popis se vygeneroval automaticky.">
            <a:extLst>
              <a:ext uri="{FF2B5EF4-FFF2-40B4-BE49-F238E27FC236}">
                <a16:creationId xmlns:a16="http://schemas.microsoft.com/office/drawing/2014/main" id="{443B0C5F-7BD9-48E0-8290-82EA1D297E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B299CDA-E592-4F0A-8074-BF369D3FD8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0968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víře, hmyz, zeď, malé&#10;&#10;Popis se vygeneroval automaticky.">
            <a:extLst>
              <a:ext uri="{FF2B5EF4-FFF2-40B4-BE49-F238E27FC236}">
                <a16:creationId xmlns:a16="http://schemas.microsoft.com/office/drawing/2014/main" id="{F05C1834-6A7C-40F2-8674-34AA8A503A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5D794E5-905D-4BF6-99E5-A028227D1F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92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víře, hmyz, tráva&#10;&#10;Popis se vygeneroval automaticky.">
            <a:extLst>
              <a:ext uri="{FF2B5EF4-FFF2-40B4-BE49-F238E27FC236}">
                <a16:creationId xmlns:a16="http://schemas.microsoft.com/office/drawing/2014/main" id="{B37F6CCE-C950-4E71-B792-E2058C101A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F0DCF22-2418-40AC-A4D8-2F313C90B7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7555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víře, bezobratlí, členovci&#10;&#10;Popis se vygeneroval automaticky.">
            <a:extLst>
              <a:ext uri="{FF2B5EF4-FFF2-40B4-BE49-F238E27FC236}">
                <a16:creationId xmlns:a16="http://schemas.microsoft.com/office/drawing/2014/main" id="{8E1B71C7-EE70-4625-83F4-C60184FB9B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C83133F-7426-4535-A27E-F66A4EFBD5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4446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hmyz, zvíře&#10;&#10;Popis se vygeneroval automaticky.">
            <a:extLst>
              <a:ext uri="{FF2B5EF4-FFF2-40B4-BE49-F238E27FC236}">
                <a16:creationId xmlns:a16="http://schemas.microsoft.com/office/drawing/2014/main" id="{0D355362-9633-4B1A-9A82-E2D599EA85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E66B978-A1D3-4AA6-9BCF-3786745BDD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víře, hmyz&#10;&#10;Popis se vygeneroval automaticky.">
            <a:extLst>
              <a:ext uri="{FF2B5EF4-FFF2-40B4-BE49-F238E27FC236}">
                <a16:creationId xmlns:a16="http://schemas.microsoft.com/office/drawing/2014/main" id="{CFF1E677-0EDC-4673-8F43-EFB5E2B2FC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F00949B-5BCE-43DC-9A90-5182C4A795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víře, členovci&#10;&#10;Popis se vygeneroval automaticky.">
            <a:extLst>
              <a:ext uri="{FF2B5EF4-FFF2-40B4-BE49-F238E27FC236}">
                <a16:creationId xmlns:a16="http://schemas.microsoft.com/office/drawing/2014/main" id="{009CF452-4349-4455-B0F8-D42882BECC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6025DF2-A862-41E6-B711-45C9470424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víře, hmyz&#10;&#10;Popis se vygeneroval automaticky.">
            <a:extLst>
              <a:ext uri="{FF2B5EF4-FFF2-40B4-BE49-F238E27FC236}">
                <a16:creationId xmlns:a16="http://schemas.microsoft.com/office/drawing/2014/main" id="{D1A2185D-1E70-497C-AD3F-55EDB73879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EDC6E2A-6923-4E50-A749-4DCCBB348F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hmyz, zvíře&#10;&#10;Popis se vygeneroval automaticky.">
            <a:extLst>
              <a:ext uri="{FF2B5EF4-FFF2-40B4-BE49-F238E27FC236}">
                <a16:creationId xmlns:a16="http://schemas.microsoft.com/office/drawing/2014/main" id="{477A5131-57DA-42BA-9B5C-33F6EB96DB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FB3C0B8-3A0D-473B-9D3A-A90CEA7D91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8282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víře, hmyz&#10;&#10;Popis se vygeneroval automaticky.">
            <a:extLst>
              <a:ext uri="{FF2B5EF4-FFF2-40B4-BE49-F238E27FC236}">
                <a16:creationId xmlns:a16="http://schemas.microsoft.com/office/drawing/2014/main" id="{D51EAB49-19C5-452F-9F67-5483EE4966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58705"/>
            <a:ext cx="10905065" cy="555582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E85E8C3-ABE1-47E6-878C-184B3173B4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5582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9056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víře&#10;&#10;Popis se vygeneroval automaticky.">
            <a:extLst>
              <a:ext uri="{FF2B5EF4-FFF2-40B4-BE49-F238E27FC236}">
                <a16:creationId xmlns:a16="http://schemas.microsoft.com/office/drawing/2014/main" id="{7B26A697-E6E0-44A0-89E5-F7DC2A5A81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CB5CAF8-83D9-41C7-A1EE-80C92C4F23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4894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792241DA-FCF5-98A4-C124-C1B346D848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43516"/>
          </a:xfrm>
          <a:prstGeom prst="rect">
            <a:avLst/>
          </a:prstGeom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9E148168-CBC5-55B2-01AC-001021B1023E}"/>
              </a:ext>
            </a:extLst>
          </p:cNvPr>
          <p:cNvSpPr/>
          <p:nvPr/>
        </p:nvSpPr>
        <p:spPr>
          <a:xfrm>
            <a:off x="2063552" y="736141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291</TotalTime>
  <Words>31</Words>
  <Application>Microsoft Office PowerPoint</Application>
  <PresentationFormat>Širokoúhlá obrazovka</PresentationFormat>
  <Paragraphs>12</Paragraphs>
  <Slides>28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34" baseType="lpstr">
      <vt:lpstr>Arial</vt:lpstr>
      <vt:lpstr>Calibri</vt:lpstr>
      <vt:lpstr>Calibri Light</vt:lpstr>
      <vt:lpstr>Impact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109</cp:revision>
  <dcterms:created xsi:type="dcterms:W3CDTF">2020-02-21T13:54:42Z</dcterms:created>
  <dcterms:modified xsi:type="dcterms:W3CDTF">2023-12-27T11:06:37Z</dcterms:modified>
</cp:coreProperties>
</file>