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4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5.gif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24" Type="http://schemas.openxmlformats.org/officeDocument/2006/relationships/audio" Target="../media/audio1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23" Type="http://schemas.openxmlformats.org/officeDocument/2006/relationships/image" Target="../media/image10.png"/><Relationship Id="rId10" Type="http://schemas.openxmlformats.org/officeDocument/2006/relationships/audio" Target="../media/audio7.wav"/><Relationship Id="rId19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9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de l'accordéon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Sans toi mamy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La valse brun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Tombe la neig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6 La valse des neiges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La Java bleu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2 Corinto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Comment ça v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0 Petite petite fille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51263" y="4550614"/>
            <a:ext cx="161561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Tombe la neige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valse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242306" y="5622153"/>
            <a:ext cx="159639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Java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bleue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Corinto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063083" y="3621763"/>
            <a:ext cx="188533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Comment ça va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198755" y="2690726"/>
            <a:ext cx="176435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Petite petite fille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09319" y="2718687"/>
            <a:ext cx="174858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toi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mamy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89439" y="3616153"/>
            <a:ext cx="169431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brune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4" name="7 Tout les garcons et les filles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67" y="4806949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5" name="9 La paloma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6" name="8 Oh,Carol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7" name="4 Jeu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853" y="4806948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42766" y="558849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85678" y="5622153"/>
            <a:ext cx="14578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paloma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34685" y="5609118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Oh,Carol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534122" y="5606832"/>
            <a:ext cx="183222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Tout les garcons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96D6387F-E2E9-CC6B-2801-83045419F713}"/>
              </a:ext>
            </a:extLst>
          </p:cNvPr>
          <p:cNvSpPr/>
          <p:nvPr/>
        </p:nvSpPr>
        <p:spPr>
          <a:xfrm>
            <a:off x="299559" y="710530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" name="Obrázek 50">
            <a:extLst>
              <a:ext uri="{FF2B5EF4-FFF2-40B4-BE49-F238E27FC236}">
                <a16:creationId xmlns:a16="http://schemas.microsoft.com/office/drawing/2014/main" id="{31831592-462A-18DA-F253-941DE699DD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302" y="1232223"/>
            <a:ext cx="3733396" cy="3739930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88CFCC4D-A4B5-C10A-95BF-4E4185AC91A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33" y="1446660"/>
            <a:ext cx="1382494" cy="536425"/>
          </a:xfrm>
          <a:prstGeom prst="rect">
            <a:avLst/>
          </a:prstGeom>
        </p:spPr>
      </p:pic>
      <p:sp>
        <p:nvSpPr>
          <p:cNvPr id="53" name="3 Rectángulo">
            <a:extLst>
              <a:ext uri="{FF2B5EF4-FFF2-40B4-BE49-F238E27FC236}">
                <a16:creationId xmlns:a16="http://schemas.microsoft.com/office/drawing/2014/main" id="{F650521D-F9AD-E70E-9118-6FC02AF1F757}"/>
              </a:ext>
            </a:extLst>
          </p:cNvPr>
          <p:cNvSpPr/>
          <p:nvPr/>
        </p:nvSpPr>
        <p:spPr>
          <a:xfrm>
            <a:off x="1921088" y="1360039"/>
            <a:ext cx="8369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4" name="Obrázek 53">
            <a:extLst>
              <a:ext uri="{FF2B5EF4-FFF2-40B4-BE49-F238E27FC236}">
                <a16:creationId xmlns:a16="http://schemas.microsoft.com/office/drawing/2014/main" id="{0DE398F0-DC08-4951-9B03-E90058705E3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70" y="3070221"/>
            <a:ext cx="669062" cy="669062"/>
          </a:xfrm>
          <a:prstGeom prst="rect">
            <a:avLst/>
          </a:prstGeom>
        </p:spPr>
      </p:pic>
      <p:pic>
        <p:nvPicPr>
          <p:cNvPr id="55" name="Obrázek 54">
            <a:extLst>
              <a:ext uri="{FF2B5EF4-FFF2-40B4-BE49-F238E27FC236}">
                <a16:creationId xmlns:a16="http://schemas.microsoft.com/office/drawing/2014/main" id="{82930D2E-DDBE-45E9-FB1B-8F890B02C4F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209" y="3069508"/>
            <a:ext cx="669062" cy="669062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17AF3AC2-67E3-24D6-ED75-C7BC72D42A5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951" y="1446660"/>
            <a:ext cx="1382494" cy="536425"/>
          </a:xfrm>
          <a:prstGeom prst="rect">
            <a:avLst/>
          </a:prstGeom>
        </p:spPr>
      </p:pic>
      <p:sp>
        <p:nvSpPr>
          <p:cNvPr id="59" name="3 Rectángulo">
            <a:extLst>
              <a:ext uri="{FF2B5EF4-FFF2-40B4-BE49-F238E27FC236}">
                <a16:creationId xmlns:a16="http://schemas.microsoft.com/office/drawing/2014/main" id="{E3D678A1-62B1-1D45-87F9-61B9FFDDCE76}"/>
              </a:ext>
            </a:extLst>
          </p:cNvPr>
          <p:cNvSpPr/>
          <p:nvPr/>
        </p:nvSpPr>
        <p:spPr>
          <a:xfrm>
            <a:off x="6421225" y="1341937"/>
            <a:ext cx="82744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1DEE4AF1-9CD4-4AF4-A4CF-BB9BDC2B36E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779" y="4035899"/>
            <a:ext cx="1625818" cy="757306"/>
          </a:xfrm>
          <a:prstGeom prst="rect">
            <a:avLst/>
          </a:prstGeom>
        </p:spPr>
      </p:pic>
      <p:pic>
        <p:nvPicPr>
          <p:cNvPr id="62" name="Picture 34">
            <a:extLst>
              <a:ext uri="{FF2B5EF4-FFF2-40B4-BE49-F238E27FC236}">
                <a16:creationId xmlns:a16="http://schemas.microsoft.com/office/drawing/2014/main" id="{C26DDD33-C2DA-0D6D-2586-E943311A7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870" y="3187899"/>
            <a:ext cx="791268" cy="79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63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Petite petite fille.wav"/>
          </p:stSnd>
        </p:sndAc>
      </p:transition>
    </mc:Choice>
    <mc:Fallback xmlns="">
      <p:transition spd="slow">
        <p:split orient="vert"/>
        <p:sndAc>
          <p:stSnd>
            <p:snd r:embed="rId24" name="10 Petite petite f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334</TotalTime>
  <Words>61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2023-12-21T13:26:31Z</dcterms:modified>
</cp:coreProperties>
</file>