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4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19" Type="http://schemas.openxmlformats.org/officeDocument/2006/relationships/image" Target="../media/image10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13855" y="2060848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 harmonikou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110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765974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83153" y="446404"/>
            <a:ext cx="4113221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Dudáček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Nezapomeň, šohajku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2 Noc je krásná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3 Když jsem šel brzy ráno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4 Nečekej mě už nikdy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5 Smutný večer,neveselý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6 Nálada Perinbaba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3" y="2932743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7 Koryčanská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2EECBD1-FAA7-A783-4FA5-71250C527E11}"/>
              </a:ext>
            </a:extLst>
          </p:cNvPr>
          <p:cNvSpPr/>
          <p:nvPr/>
        </p:nvSpPr>
        <p:spPr>
          <a:xfrm>
            <a:off x="1650236" y="591050"/>
            <a:ext cx="635567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Posezení s harmonikou 110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5293543-C1A5-7525-EBE8-11F8C3A614EE}"/>
              </a:ext>
            </a:extLst>
          </p:cNvPr>
          <p:cNvSpPr/>
          <p:nvPr/>
        </p:nvSpPr>
        <p:spPr>
          <a:xfrm>
            <a:off x="4696818" y="2325503"/>
            <a:ext cx="325120" cy="356842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B9F1BBB6-2F50-39BB-B018-13DA27B4394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446" y="1299578"/>
            <a:ext cx="5584803" cy="4750557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B9160808-38A5-5A95-51DB-AEA4D521D04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527" y="4338123"/>
            <a:ext cx="1125436" cy="687010"/>
          </a:xfrm>
          <a:prstGeom prst="rect">
            <a:avLst/>
          </a:prstGeom>
        </p:spPr>
      </p:pic>
      <p:sp>
        <p:nvSpPr>
          <p:cNvPr id="24" name="3 Rectángulo">
            <a:extLst>
              <a:ext uri="{FF2B5EF4-FFF2-40B4-BE49-F238E27FC236}">
                <a16:creationId xmlns:a16="http://schemas.microsoft.com/office/drawing/2014/main" id="{75FC92A2-9C2C-E122-C3DA-9F2BFC0785E6}"/>
              </a:ext>
            </a:extLst>
          </p:cNvPr>
          <p:cNvSpPr/>
          <p:nvPr/>
        </p:nvSpPr>
        <p:spPr>
          <a:xfrm rot="21133980">
            <a:off x="4682515" y="3274554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32">
            <a:extLst>
              <a:ext uri="{FF2B5EF4-FFF2-40B4-BE49-F238E27FC236}">
                <a16:creationId xmlns:a16="http://schemas.microsoft.com/office/drawing/2014/main" id="{9DBA1B66-FCEB-AA0B-9FFE-4E94C448FAC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370" y="2737259"/>
            <a:ext cx="1152505" cy="105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8FA77220-99A4-108B-41CA-1BD9DBBAEA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626" y="2705088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Dudáček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8" name="Text Box 47">
            <a:extLst>
              <a:ext uri="{FF2B5EF4-FFF2-40B4-BE49-F238E27FC236}">
                <a16:creationId xmlns:a16="http://schemas.microsoft.com/office/drawing/2014/main" id="{1B5C28B4-4287-160E-1EB6-6EFD9127F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0534" y="5593111"/>
            <a:ext cx="17340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Nečekej mě už nikdy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12" name="Text Box 47">
            <a:extLst>
              <a:ext uri="{FF2B5EF4-FFF2-40B4-BE49-F238E27FC236}">
                <a16:creationId xmlns:a16="http://schemas.microsoft.com/office/drawing/2014/main" id="{31876C88-D964-459B-1179-40E8F59F3F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4726" y="4563331"/>
            <a:ext cx="246239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Smutný večer,neveselý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2C8F2704-AF60-9D1A-E3AF-24F994C65B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8523" y="3629268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Nálada 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067C594A-D989-32D4-2BE7-DF53CAD29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8523" y="2732367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Koryčanská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0E107921-7211-A626-68D9-19C2B48A8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33" y="3658470"/>
            <a:ext cx="17609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Nezapomeň, šohajku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D86F5432-008B-2550-2072-AFCDF1EF6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386" y="4564539"/>
            <a:ext cx="1638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Noc je krásná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565D91CD-B1C5-C154-D64F-1DACC5943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430" y="5559321"/>
            <a:ext cx="208293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Když jsem šel brzy ráno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pic>
        <p:nvPicPr>
          <p:cNvPr id="30" name="Picture 37" descr="H47">
            <a:extLst>
              <a:ext uri="{FF2B5EF4-FFF2-40B4-BE49-F238E27FC236}">
                <a16:creationId xmlns:a16="http://schemas.microsoft.com/office/drawing/2014/main" id="{C9581BB9-E079-B1C4-24F7-ADE6F0F59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551" y="1611612"/>
            <a:ext cx="437972" cy="37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7" descr="H47">
            <a:extLst>
              <a:ext uri="{FF2B5EF4-FFF2-40B4-BE49-F238E27FC236}">
                <a16:creationId xmlns:a16="http://schemas.microsoft.com/office/drawing/2014/main" id="{A114BE02-2121-31A8-93EB-A942A6E8A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77" y="1667053"/>
            <a:ext cx="437972" cy="37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125E3C2A-67D5-A65E-7C2A-B0B1ED112F0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55" y="1271737"/>
            <a:ext cx="670526" cy="670526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C43248ED-1560-F399-93D9-FA964E8115B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129" y="1314727"/>
            <a:ext cx="670526" cy="67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81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7 Koryčanská.wav"/>
          </p:stSnd>
        </p:sndAc>
      </p:transition>
    </mc:Choice>
    <mc:Fallback>
      <p:transition spd="slow">
        <p:split orient="vert"/>
        <p:sndAc>
          <p:stSnd>
            <p:snd r:embed="rId2" name="7 Koryčanská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331</TotalTime>
  <Words>54</Words>
  <Application>Microsoft Office PowerPoint</Application>
  <PresentationFormat>Předvádění na obrazovce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2023-12-21T08:37:13Z</dcterms:modified>
</cp:coreProperties>
</file>