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26" Type="http://schemas.openxmlformats.org/officeDocument/2006/relationships/image" Target="../media/image7.png"/><Relationship Id="rId3" Type="http://schemas.openxmlformats.org/officeDocument/2006/relationships/image" Target="../media/image1.jpeg"/><Relationship Id="rId21" Type="http://schemas.openxmlformats.org/officeDocument/2006/relationships/audio" Target="../media/audio14.wav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5" Type="http://schemas.openxmlformats.org/officeDocument/2006/relationships/audio" Target="../media/audio18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24" Type="http://schemas.openxmlformats.org/officeDocument/2006/relationships/audio" Target="../media/audio17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23" Type="http://schemas.openxmlformats.org/officeDocument/2006/relationships/audio" Target="../media/audio16.wav"/><Relationship Id="rId10" Type="http://schemas.openxmlformats.org/officeDocument/2006/relationships/audio" Target="../media/audio3.wav"/><Relationship Id="rId19" Type="http://schemas.openxmlformats.org/officeDocument/2006/relationships/audio" Target="../media/audio12.wav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7.wav"/><Relationship Id="rId22" Type="http://schemas.openxmlformats.org/officeDocument/2006/relationships/audio" Target="../media/audio15.wav"/><Relationship Id="rId27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D625F1B-02F1-5AE3-A2B5-109B4B812CE2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 adventní pohodě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Bon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avent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F45F3310-B9BB-42D6-A819-07E7C6816B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extLst>
              <a:ext uri="{FF2B5EF4-FFF2-40B4-BE49-F238E27FC236}">
                <a16:creationId xmlns:a16="http://schemas.microsoft.com/office/drawing/2014/main" id="{F02A4040-0B1E-455C-8BCC-EAF30323D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6" name="Rectangle 4">
            <a:extLst>
              <a:ext uri="{FF2B5EF4-FFF2-40B4-BE49-F238E27FC236}">
                <a16:creationId xmlns:a16="http://schemas.microsoft.com/office/drawing/2014/main" id="{8A22E864-3156-49D1-808B-D082F31E78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92150"/>
            <a:ext cx="7921625" cy="5473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077" name="Picture 5">
            <a:extLst>
              <a:ext uri="{FF2B5EF4-FFF2-40B4-BE49-F238E27FC236}">
                <a16:creationId xmlns:a16="http://schemas.microsoft.com/office/drawing/2014/main" id="{4921BE5D-9C54-4250-869C-4CD4827CA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50200" cy="547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5DF108E-EAF6-46DB-B077-1F8000630F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9" name="Rectangle 7">
            <a:extLst>
              <a:ext uri="{FF2B5EF4-FFF2-40B4-BE49-F238E27FC236}">
                <a16:creationId xmlns:a16="http://schemas.microsoft.com/office/drawing/2014/main" id="{699CD2E2-C562-47F9-A1DF-20DECEE6A0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20713"/>
            <a:ext cx="8064500" cy="5616575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080" name="Picture 8">
            <a:extLst>
              <a:ext uri="{FF2B5EF4-FFF2-40B4-BE49-F238E27FC236}">
                <a16:creationId xmlns:a16="http://schemas.microsoft.com/office/drawing/2014/main" id="{F1161B5F-B831-45E3-8ABE-7E8EAD2F0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557338"/>
            <a:ext cx="3246437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FE22D754-3A84-4BD4-A490-959F5B99DD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1196975"/>
            <a:ext cx="863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Adoro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3082" name="Rectangle 10">
            <a:extLst>
              <a:ext uri="{FF2B5EF4-FFF2-40B4-BE49-F238E27FC236}">
                <a16:creationId xmlns:a16="http://schemas.microsoft.com/office/drawing/2014/main" id="{EB2E6049-C23D-44C8-BDD7-5029855316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083" name="Picture 11">
            <a:hlinkClick r:id="" action="ppaction://noaction" highlightClick="1">
              <a:snd r:embed="rId8" name="Adoro.wav"/>
            </a:hlinkClick>
            <a:extLst>
              <a:ext uri="{FF2B5EF4-FFF2-40B4-BE49-F238E27FC236}">
                <a16:creationId xmlns:a16="http://schemas.microsoft.com/office/drawing/2014/main" id="{59F9D005-2D90-4451-A8A8-310063B24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1255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>
            <a:hlinkClick r:id="" action="ppaction://noaction" highlightClick="1">
              <a:snd r:embed="rId10" name="Ballet of light.wav"/>
            </a:hlinkClick>
            <a:extLst>
              <a:ext uri="{FF2B5EF4-FFF2-40B4-BE49-F238E27FC236}">
                <a16:creationId xmlns:a16="http://schemas.microsoft.com/office/drawing/2014/main" id="{A5458493-C72D-48FC-AEEC-83BC67C28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7732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6F70874B-3308-4D2F-BC7E-B1D85611A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252" y="1784673"/>
            <a:ext cx="11032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Ballet</a:t>
            </a:r>
            <a:r>
              <a:rPr lang="cs-CZ" altLang="cs-CZ" sz="1400" b="1" dirty="0">
                <a:solidFill>
                  <a:srgbClr val="002060"/>
                </a:solidFill>
              </a:rPr>
              <a:t> </a:t>
            </a:r>
            <a:r>
              <a:rPr lang="cs-CZ" altLang="cs-CZ" sz="1400" b="1" dirty="0" err="1">
                <a:solidFill>
                  <a:srgbClr val="002060"/>
                </a:solidFill>
              </a:rPr>
              <a:t>of</a:t>
            </a:r>
            <a:r>
              <a:rPr lang="cs-CZ" altLang="cs-CZ" sz="1400" b="1" dirty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light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86" name="Picture 14">
            <a:hlinkClick r:id="" action="ppaction://noaction" highlightClick="1">
              <a:snd r:embed="rId11" name="Fleur ďamoure.wav"/>
            </a:hlinkClick>
            <a:extLst>
              <a:ext uri="{FF2B5EF4-FFF2-40B4-BE49-F238E27FC236}">
                <a16:creationId xmlns:a16="http://schemas.microsoft.com/office/drawing/2014/main" id="{CCFB73A2-CEF9-492F-9D37-3125D6BE8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4209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EBF6770C-6DDA-4A2E-BDC0-3FA2B34F62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420938"/>
            <a:ext cx="10080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Fleur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ďamoure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88" name="Picture 16">
            <a:hlinkClick r:id="" action="ppaction://noaction" highlightClick="1">
              <a:snd r:embed="rId12" name="Relaxing 1.wav"/>
            </a:hlinkClick>
            <a:extLst>
              <a:ext uri="{FF2B5EF4-FFF2-40B4-BE49-F238E27FC236}">
                <a16:creationId xmlns:a16="http://schemas.microsoft.com/office/drawing/2014/main" id="{3621A448-0336-4A12-8CAB-AA9F1D006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0686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76FB33A1-C380-482E-A133-EF7560FF7C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141663"/>
            <a:ext cx="9350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Relaxing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1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90" name="Picture 18">
            <a:hlinkClick r:id="" action="ppaction://noaction" highlightClick="1">
              <a:snd r:embed="rId13" name="The end of august.wav"/>
            </a:hlinkClick>
            <a:extLst>
              <a:ext uri="{FF2B5EF4-FFF2-40B4-BE49-F238E27FC236}">
                <a16:creationId xmlns:a16="http://schemas.microsoft.com/office/drawing/2014/main" id="{13D8A9AB-FCE6-4238-AD61-FEAC99352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716338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E2D7EE0E-E884-442D-B452-895B56AAE9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716338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The</a:t>
            </a:r>
            <a:r>
              <a:rPr lang="cs-CZ" altLang="cs-CZ" sz="1400" b="1" dirty="0">
                <a:solidFill>
                  <a:srgbClr val="002060"/>
                </a:solidFill>
              </a:rPr>
              <a:t> end </a:t>
            </a:r>
            <a:r>
              <a:rPr lang="cs-CZ" altLang="cs-CZ" sz="1400" b="1" dirty="0" err="1">
                <a:solidFill>
                  <a:srgbClr val="002060"/>
                </a:solidFill>
              </a:rPr>
              <a:t>of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august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92" name="Picture 20">
            <a:hlinkClick r:id="" action="ppaction://noaction" highlightClick="1">
              <a:snd r:embed="rId14" name="Guitar.wav"/>
            </a:hlinkClick>
            <a:extLst>
              <a:ext uri="{FF2B5EF4-FFF2-40B4-BE49-F238E27FC236}">
                <a16:creationId xmlns:a16="http://schemas.microsoft.com/office/drawing/2014/main" id="{30CA43C2-6ECB-4449-B2AA-246419FA3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365625"/>
            <a:ext cx="582613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333B717D-D11E-4697-9B7D-E78CFB4669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4365625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Guitar</a:t>
            </a:r>
            <a:r>
              <a:rPr lang="cs-CZ" altLang="cs-CZ" sz="1400" b="1" dirty="0">
                <a:solidFill>
                  <a:srgbClr val="002060"/>
                </a:solidFill>
              </a:rPr>
              <a:t> and</a:t>
            </a: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violin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94" name="Picture 22">
            <a:hlinkClick r:id="" action="ppaction://noaction" highlightClick="1">
              <a:snd r:embed="rId15" name="Prierr pour.wav"/>
            </a:hlinkClick>
            <a:extLst>
              <a:ext uri="{FF2B5EF4-FFF2-40B4-BE49-F238E27FC236}">
                <a16:creationId xmlns:a16="http://schemas.microsoft.com/office/drawing/2014/main" id="{6D0EC7D1-D72A-4465-8EE6-E6283F0CF7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84763"/>
            <a:ext cx="582613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03224425-BDA4-417D-9781-9DFEC46F9A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5084763"/>
            <a:ext cx="7905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Prierr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pour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097" name="Picture 25">
            <a:hlinkClick r:id="" action="ppaction://noaction" highlightClick="1">
              <a:snd r:embed="rId16" name="Do not be sad.wav"/>
            </a:hlinkClick>
            <a:extLst>
              <a:ext uri="{FF2B5EF4-FFF2-40B4-BE49-F238E27FC236}">
                <a16:creationId xmlns:a16="http://schemas.microsoft.com/office/drawing/2014/main" id="{3D8D14ED-AA6D-454E-8B65-7259F02C1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1255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>
            <a:hlinkClick r:id="" action="ppaction://noaction" highlightClick="1">
              <a:snd r:embed="rId17" name="Te sigo amando.wav"/>
            </a:hlinkClick>
            <a:extLst>
              <a:ext uri="{FF2B5EF4-FFF2-40B4-BE49-F238E27FC236}">
                <a16:creationId xmlns:a16="http://schemas.microsoft.com/office/drawing/2014/main" id="{D8664FDA-984B-4475-817C-F44512C4D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7732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27">
            <a:hlinkClick r:id="" action="ppaction://noaction" highlightClick="1">
              <a:snd r:embed="rId18" name="Peacefulness.wav"/>
            </a:hlinkClick>
            <a:extLst>
              <a:ext uri="{FF2B5EF4-FFF2-40B4-BE49-F238E27FC236}">
                <a16:creationId xmlns:a16="http://schemas.microsoft.com/office/drawing/2014/main" id="{D9CD9576-EC91-4CAE-8B7B-24B53279E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24209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>
            <a:hlinkClick r:id="" action="ppaction://noaction" highlightClick="1">
              <a:snd r:embed="rId19" name="Relaxing 2.wav"/>
            </a:hlinkClick>
            <a:extLst>
              <a:ext uri="{FF2B5EF4-FFF2-40B4-BE49-F238E27FC236}">
                <a16:creationId xmlns:a16="http://schemas.microsoft.com/office/drawing/2014/main" id="{5F57B5A8-E099-4A5E-8032-F9BBC55D0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0686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D38AE210-874F-48EF-873A-2DBABFB2D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1125538"/>
            <a:ext cx="10810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Do not </a:t>
            </a:r>
            <a:r>
              <a:rPr lang="cs-CZ" altLang="cs-CZ" sz="1400" b="1" dirty="0" err="1">
                <a:solidFill>
                  <a:srgbClr val="002060"/>
                </a:solidFill>
              </a:rPr>
              <a:t>be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sad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B42DFD3E-4D0D-473B-B021-88C37AD550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1773238"/>
            <a:ext cx="9350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Te </a:t>
            </a:r>
            <a:r>
              <a:rPr lang="cs-CZ" altLang="cs-CZ" sz="1400" b="1" dirty="0" err="1">
                <a:solidFill>
                  <a:srgbClr val="002060"/>
                </a:solidFill>
              </a:rPr>
              <a:t>sigo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amando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0" name="Text Box 47">
            <a:extLst>
              <a:ext uri="{FF2B5EF4-FFF2-40B4-BE49-F238E27FC236}">
                <a16:creationId xmlns:a16="http://schemas.microsoft.com/office/drawing/2014/main" id="{7555BAE8-99E7-4714-ABA4-F1964F90D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2420938"/>
            <a:ext cx="9350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Peace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fulness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1" name="Text Box 47">
            <a:extLst>
              <a:ext uri="{FF2B5EF4-FFF2-40B4-BE49-F238E27FC236}">
                <a16:creationId xmlns:a16="http://schemas.microsoft.com/office/drawing/2014/main" id="{ADAF4789-EDD6-488A-A094-3DF8C3F31D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141663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Relaxing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2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105" name="Picture 33">
            <a:hlinkClick r:id="" action="ppaction://noaction" highlightClick="1">
              <a:snd r:embed="rId20" name="O mio babbino caro.wav"/>
            </a:hlinkClick>
            <a:extLst>
              <a:ext uri="{FF2B5EF4-FFF2-40B4-BE49-F238E27FC236}">
                <a16:creationId xmlns:a16="http://schemas.microsoft.com/office/drawing/2014/main" id="{BC2E310B-1B72-46F4-A7EA-5D4C431EF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716338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>
            <a:hlinkClick r:id="" action="ppaction://noaction" highlightClick="1">
              <a:snd r:embed="rId21" name="Relaxing 3.wav"/>
            </a:hlinkClick>
            <a:extLst>
              <a:ext uri="{FF2B5EF4-FFF2-40B4-BE49-F238E27FC236}">
                <a16:creationId xmlns:a16="http://schemas.microsoft.com/office/drawing/2014/main" id="{55CAF051-8AAE-4EEE-A195-1ED677C9C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365625"/>
            <a:ext cx="582612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7" name="Picture 35">
            <a:hlinkClick r:id="" action="ppaction://noaction" highlightClick="1">
              <a:snd r:embed="rId2" name="Desire to stay.wav"/>
            </a:hlinkClick>
            <a:extLst>
              <a:ext uri="{FF2B5EF4-FFF2-40B4-BE49-F238E27FC236}">
                <a16:creationId xmlns:a16="http://schemas.microsoft.com/office/drawing/2014/main" id="{7076C3BC-CBEF-416F-9617-DCE099CBB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5084763"/>
            <a:ext cx="582612" cy="58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5EEBDA08-5A52-44E4-979B-1CBCE8F4F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3644900"/>
            <a:ext cx="100806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O </a:t>
            </a:r>
            <a:r>
              <a:rPr lang="cs-CZ" altLang="cs-CZ" sz="1400" b="1" dirty="0" err="1">
                <a:solidFill>
                  <a:srgbClr val="002060"/>
                </a:solidFill>
              </a:rPr>
              <a:t>mio</a:t>
            </a:r>
            <a:r>
              <a:rPr lang="cs-CZ" altLang="cs-CZ" sz="1400" b="1" dirty="0">
                <a:solidFill>
                  <a:srgbClr val="002060"/>
                </a:solidFill>
              </a:rPr>
              <a:t> </a:t>
            </a:r>
            <a:r>
              <a:rPr lang="cs-CZ" altLang="cs-CZ" sz="1400" b="1" dirty="0" err="1">
                <a:solidFill>
                  <a:srgbClr val="002060"/>
                </a:solidFill>
              </a:rPr>
              <a:t>babbino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caro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778F10B9-2D4C-4D2E-BA57-BAF272DB98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4437063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Relaxing</a:t>
            </a:r>
            <a:endParaRPr lang="cs-CZ" altLang="cs-CZ" sz="1400" b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3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4" name="Text Box 47">
            <a:extLst>
              <a:ext uri="{FF2B5EF4-FFF2-40B4-BE49-F238E27FC236}">
                <a16:creationId xmlns:a16="http://schemas.microsoft.com/office/drawing/2014/main" id="{89104750-DE29-4C92-9734-F65DD15405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7050" y="5084763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Desire</a:t>
            </a:r>
            <a:r>
              <a:rPr lang="cs-CZ" altLang="cs-CZ" sz="1400" b="1" dirty="0">
                <a:solidFill>
                  <a:srgbClr val="002060"/>
                </a:solidFill>
              </a:rPr>
              <a:t> to</a:t>
            </a:r>
          </a:p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stay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111" name="Picture 39">
            <a:hlinkClick r:id="" action="ppaction://noaction" highlightClick="1">
              <a:snd r:embed="rId22" name="Ballerina.wav"/>
            </a:hlinkClick>
            <a:extLst>
              <a:ext uri="{FF2B5EF4-FFF2-40B4-BE49-F238E27FC236}">
                <a16:creationId xmlns:a16="http://schemas.microsoft.com/office/drawing/2014/main" id="{28D89B7A-4A43-4F49-91E6-11AF862F4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724400"/>
            <a:ext cx="582612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2" name="Picture 40">
            <a:hlinkClick r:id="" action="ppaction://noaction" highlightClick="1">
              <a:snd r:embed="rId23" name="Silk Road.wav"/>
            </a:hlinkClick>
            <a:extLst>
              <a:ext uri="{FF2B5EF4-FFF2-40B4-BE49-F238E27FC236}">
                <a16:creationId xmlns:a16="http://schemas.microsoft.com/office/drawing/2014/main" id="{00E409E0-BEE9-4545-97AA-115A127F4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724400"/>
            <a:ext cx="582613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3" name="Picture 41">
            <a:hlinkClick r:id="" action="ppaction://noaction" highlightClick="1">
              <a:snd r:embed="rId24" name="Soul.wav"/>
            </a:hlinkClick>
            <a:extLst>
              <a:ext uri="{FF2B5EF4-FFF2-40B4-BE49-F238E27FC236}">
                <a16:creationId xmlns:a16="http://schemas.microsoft.com/office/drawing/2014/main" id="{F3899AAE-D935-4D94-8B40-F1BC6C5DE9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724400"/>
            <a:ext cx="582612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4" name="Picture 42">
            <a:hlinkClick r:id="" action="ppaction://noaction" highlightClick="1">
              <a:snd r:embed="rId25" name="Vals.wav"/>
            </a:hlinkClick>
            <a:extLst>
              <a:ext uri="{FF2B5EF4-FFF2-40B4-BE49-F238E27FC236}">
                <a16:creationId xmlns:a16="http://schemas.microsoft.com/office/drawing/2014/main" id="{0226EE9C-1AF4-4D20-9ABA-62F0DE7B8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724400"/>
            <a:ext cx="582612" cy="58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C64A08B9-90B9-4E27-A547-B3214B31FF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5300663"/>
            <a:ext cx="9366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Ballerina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0F569FDC-D5F8-4031-96BD-96522D101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5300663"/>
            <a:ext cx="5778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Silk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983976D7-D89D-4F18-B3D3-00ED4474AF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6463" y="5300663"/>
            <a:ext cx="5746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002060"/>
                </a:solidFill>
              </a:rPr>
              <a:t>Soul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1D81D5AF-3208-403E-A491-F7972FFCE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5300663"/>
            <a:ext cx="7191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002060"/>
                </a:solidFill>
              </a:rPr>
              <a:t>Vals</a:t>
            </a:r>
            <a:endParaRPr lang="nl-BE" altLang="cs-CZ" sz="1400" b="1" dirty="0">
              <a:solidFill>
                <a:srgbClr val="002060"/>
              </a:solidFill>
            </a:endParaRPr>
          </a:p>
        </p:txBody>
      </p:sp>
      <p:pic>
        <p:nvPicPr>
          <p:cNvPr id="3121" name="Picture 49">
            <a:extLst>
              <a:ext uri="{FF2B5EF4-FFF2-40B4-BE49-F238E27FC236}">
                <a16:creationId xmlns:a16="http://schemas.microsoft.com/office/drawing/2014/main" id="{AC1A36DC-34BB-44F0-86EF-1905BE1B8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628775"/>
            <a:ext cx="858838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22" name="Picture 50">
            <a:extLst>
              <a:ext uri="{FF2B5EF4-FFF2-40B4-BE49-F238E27FC236}">
                <a16:creationId xmlns:a16="http://schemas.microsoft.com/office/drawing/2014/main" id="{1417CDA1-B178-482E-A8DB-4EB592D15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0751">
            <a:off x="2779713" y="3279775"/>
            <a:ext cx="1800225" cy="117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3 Rectángulo">
            <a:extLst>
              <a:ext uri="{FF2B5EF4-FFF2-40B4-BE49-F238E27FC236}">
                <a16:creationId xmlns:a16="http://schemas.microsoft.com/office/drawing/2014/main" id="{DD929FEC-1586-4C4C-981B-ADB102AECDFC}"/>
              </a:ext>
            </a:extLst>
          </p:cNvPr>
          <p:cNvSpPr/>
          <p:nvPr/>
        </p:nvSpPr>
        <p:spPr>
          <a:xfrm>
            <a:off x="2296793" y="705748"/>
            <a:ext cx="422002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adventní pohodě 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2" name="3 Rectángulo">
            <a:extLst>
              <a:ext uri="{FF2B5EF4-FFF2-40B4-BE49-F238E27FC236}">
                <a16:creationId xmlns:a16="http://schemas.microsoft.com/office/drawing/2014/main" id="{008239AF-7A4B-4184-BF57-B0ACBEC8B5BC}"/>
              </a:ext>
            </a:extLst>
          </p:cNvPr>
          <p:cNvSpPr/>
          <p:nvPr/>
        </p:nvSpPr>
        <p:spPr>
          <a:xfrm>
            <a:off x="0" y="5667375"/>
            <a:ext cx="915828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Desire to stay.wav"/>
          </p:stSnd>
        </p:sndAc>
      </p:transition>
    </mc:Choice>
    <mc:Fallback>
      <p:transition spd="slow">
        <p:split orient="vert"/>
        <p:sndAc>
          <p:stSnd>
            <p:snd r:embed="rId2" name="Desire to stay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223</TotalTime>
  <Words>55</Words>
  <Application>Microsoft Office PowerPoint</Application>
  <PresentationFormat>Předvádění na obrazovce (4:3)</PresentationFormat>
  <Paragraphs>35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61</cp:revision>
  <dcterms:created xsi:type="dcterms:W3CDTF">2020-02-21T13:54:42Z</dcterms:created>
  <dcterms:modified xsi:type="dcterms:W3CDTF">2023-12-19T17:18:57Z</dcterms:modified>
</cp:coreProperties>
</file>