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316" r:id="rId4"/>
    <p:sldId id="317" r:id="rId5"/>
    <p:sldId id="273" r:id="rId6"/>
    <p:sldId id="285" r:id="rId7"/>
    <p:sldId id="263" r:id="rId8"/>
    <p:sldId id="306" r:id="rId9"/>
    <p:sldId id="305" r:id="rId10"/>
    <p:sldId id="304" r:id="rId11"/>
    <p:sldId id="318" r:id="rId12"/>
    <p:sldId id="302" r:id="rId13"/>
    <p:sldId id="301" r:id="rId14"/>
    <p:sldId id="300" r:id="rId15"/>
    <p:sldId id="299" r:id="rId16"/>
    <p:sldId id="298" r:id="rId17"/>
    <p:sldId id="297" r:id="rId18"/>
    <p:sldId id="296" r:id="rId19"/>
    <p:sldId id="295" r:id="rId20"/>
    <p:sldId id="294" r:id="rId21"/>
    <p:sldId id="293" r:id="rId22"/>
    <p:sldId id="292" r:id="rId23"/>
    <p:sldId id="291" r:id="rId24"/>
    <p:sldId id="290" r:id="rId25"/>
    <p:sldId id="279" r:id="rId26"/>
    <p:sldId id="288" r:id="rId27"/>
    <p:sldId id="289" r:id="rId28"/>
    <p:sldId id="278" r:id="rId29"/>
    <p:sldId id="277" r:id="rId30"/>
    <p:sldId id="276" r:id="rId31"/>
    <p:sldId id="271" r:id="rId32"/>
    <p:sldId id="287" r:id="rId33"/>
    <p:sldId id="286" r:id="rId34"/>
    <p:sldId id="314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20.12.2023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7939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-96688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Rusko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106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Russie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FACA4DF-6224-410A-9D2A-5413B96478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4B476E3-7327-4CD2-876C-4E325EE812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" name="WordArt 13">
            <a:extLst>
              <a:ext uri="{FF2B5EF4-FFF2-40B4-BE49-F238E27FC236}">
                <a16:creationId xmlns:a16="http://schemas.microsoft.com/office/drawing/2014/main" id="{99D7FB6A-4410-4F94-B654-650F957538F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995928" y="931571"/>
            <a:ext cx="3306790" cy="117087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BF2B2877-4ACE-44A0-8B39-C4E2B48B049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349407" y="2269883"/>
            <a:ext cx="2398426" cy="82698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4253738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7000">
        <p:split orient="vert"/>
        <p:sndAc>
          <p:stSnd loop="1">
            <p:snd r:embed="rId2" name="Rusian 2.wav"/>
          </p:stSnd>
        </p:sndAc>
      </p:transition>
    </mc:Choice>
    <mc:Fallback>
      <p:transition spd="slow" advClick="0" advTm="17000">
        <p:split orient="vert"/>
        <p:sndAc>
          <p:stSnd loop="1">
            <p:snd r:embed="rId2" name="Rusian 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5FF213A7-5A90-40F4-AB85-C877569507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4142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Russia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Russie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Rusland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Russland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Rusia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Rússia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Oroszország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Rosja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Rusija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Rusya</a:t>
            </a:r>
            <a:endParaRPr lang="cs-CZ" altLang="cs-CZ" sz="2400" b="1" dirty="0">
              <a:solidFill>
                <a:srgbClr val="FF0000"/>
              </a:solidFill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8977426D-B353-40A1-927D-A01A16EF20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697962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38F81269-CB39-4D4B-8A2F-D6AB5FF077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697962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C894EA0A-D516-4122-A6BF-0D1C1D8DF689}"/>
              </a:ext>
            </a:extLst>
          </p:cNvPr>
          <p:cNvSpPr/>
          <p:nvPr/>
        </p:nvSpPr>
        <p:spPr>
          <a:xfrm>
            <a:off x="795506" y="873813"/>
            <a:ext cx="2813395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Rounded MT Bold" panose="020F0704030504030204" pitchFamily="34" charset="0"/>
              </a:rPr>
              <a:t>RUSKO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Rounded MT Bold" panose="020F0704030504030204" pitchFamily="34" charset="0"/>
              </a:rPr>
              <a:t>106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Rounded MT Bold" panose="020F0704030504030204" pitchFamily="34" charset="0"/>
              </a:rPr>
              <a:t>  </a:t>
            </a:r>
            <a:endParaRPr lang="es-ES" sz="48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1992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0A4C4A3-5E62-4688-A9F3-C88E6FA9E0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D709B36-2ABE-4724-A7D2-E2C06C524A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31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7611BC54-9555-48C1-8CFF-B1CF7336AE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53159B94-5268-4F33-AEA3-644F671EA9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B49678C-173E-42F4-8AD9-23649ECAD6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88A2C46-CC19-4666-941E-3A94608FEF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5798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609B1F7-0EE6-40D9-9A66-2CD5F9E82C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9EE51CD-7C66-465B-BDCB-F7CA8F7F8C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CAE9A27-4CCF-4727-8008-218E2C9A58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77DC2EE-5710-483F-97EB-58B2DA0500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3654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B7B1278-D4AE-4B63-A884-038C82F2DB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1C798E4-2500-476A-AE9B-3615A1C1DF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5243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F775136-2838-482E-A944-FD57B2460C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AECDAD1-4232-42A9-A76C-C7EE0FB1B0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6008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4DE32DF-E173-4192-B47E-97437350D6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442" y="643465"/>
            <a:ext cx="10903089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FB0C75B-0D23-4454-A3AF-35AAD28CEB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2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1635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C937AA2-3C75-4A69-9442-4DD23EEEC9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BB96428-79E7-46CC-9392-AA1D437A18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5511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3D7ACD9-7334-4570-A8BB-A0D5051FFF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9B552CE-D4A3-402C-969F-A5D27AC29A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3125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D523BF6-BF7F-4AAF-B8B4-E3C2ECAF74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9582EE2-15E9-4CD7-B3DF-994037C508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410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6A34BC8-032E-456A-8316-E8EA557DEF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15F47DD-0285-4EA8-945E-535D221580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4790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C0F7715-30B5-4E1A-AFB0-DEAE053578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57299EF-5EA7-488E-A87E-D7F7EF7D10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2912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4F9B7AF-B59A-4E7E-8B14-A87B345E1A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81BD038-8C8C-4409-BDB4-27D013565B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5006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ACADB8F-E445-42F1-ACA6-ACB5F942F4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125C559-B8D5-4C83-A722-6CB1AF8D9B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309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069A8B6-93A3-4B91-B8E4-4F6E8152FC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554CAD3-15B3-48E1-886B-271B20351D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4478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EB35C38-D04D-463E-9013-0395F023CA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B272C8A-E794-451E-9653-E508E6F630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0185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180E36E-2957-4D43-A105-E2B59270D4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C61C9A4-81ED-4A75-9591-940187464E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9244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C3A371D-6481-41FA-9950-EB4AB8B5B4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DF49FF2-7B29-4650-878C-72C5D5E042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1651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D01FEC0-578F-4638-8E34-D1A5B5B9BA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42C5F20-A3B9-46E9-BA81-FF1BA003FC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5919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F524520-EB7C-4246-8771-E830076B78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2E5D76C-4566-4158-BBDD-22CB9245F4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3319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4608422-9CF8-45CF-B9E4-97F0B018D3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7B5996F-07BD-4D41-9B22-C970B02BE2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D6DC297-6D28-4B0D-B2D4-F4755377E2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3AB7B84-C003-4A74-B1C8-1E0373DCC1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9127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365BCB9-2C65-47EC-9EC7-38EFE9CEA0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4C58EB4-4C98-436D-9467-A358831AD5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7019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D43E47F-58D8-4917-9CB5-17D7AD8563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EBF875F-DE62-421B-BF89-B70FD5E37B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CF55E36-1886-4B3E-B098-541D5F3BCA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3D41C5A-1CAB-48D8-AFA2-82DF6B8CCD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428F300-6B82-4F29-9D1B-003DCE509E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20D6FC9-96FF-492A-86B4-8B14F9E37B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47AC649-0B38-476A-BA38-BE7B5B646F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8B87451-0C65-449A-8BBA-1207992F2D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B43637B-AA01-417D-BCE6-B47E9908A8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64247"/>
            <a:ext cx="10905065" cy="5550283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610592D-8AA8-43F9-8043-FE881548C2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50283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1075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1C0CA9D-34DD-4472-9369-1D0689E5FA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956F919-E2D4-452A-BB08-7B3C4275EB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5250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FA6831E9-97EE-B731-9EB5-04ECEA2167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444320"/>
            <a:ext cx="10905064" cy="5736641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B163D91C-743F-9557-661F-ECA35DB16D4C}"/>
              </a:ext>
            </a:extLst>
          </p:cNvPr>
          <p:cNvSpPr/>
          <p:nvPr/>
        </p:nvSpPr>
        <p:spPr>
          <a:xfrm>
            <a:off x="6801314" y="438702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265</TotalTime>
  <Words>45</Words>
  <Application>Microsoft Office PowerPoint</Application>
  <PresentationFormat>Širokoúhlá obrazovka</PresentationFormat>
  <Paragraphs>14</Paragraphs>
  <Slides>34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40" baseType="lpstr">
      <vt:lpstr>Arial</vt:lpstr>
      <vt:lpstr>Arial Rounded MT Bold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108</cp:revision>
  <dcterms:created xsi:type="dcterms:W3CDTF">2020-02-21T13:54:42Z</dcterms:created>
  <dcterms:modified xsi:type="dcterms:W3CDTF">2023-12-20T15:08:27Z</dcterms:modified>
</cp:coreProperties>
</file>