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60" r:id="rId2"/>
    <p:sldId id="259" r:id="rId3"/>
    <p:sldId id="280" r:id="rId4"/>
    <p:sldId id="281" r:id="rId5"/>
    <p:sldId id="266" r:id="rId6"/>
    <p:sldId id="282" r:id="rId7"/>
    <p:sldId id="273" r:id="rId8"/>
    <p:sldId id="299" r:id="rId9"/>
    <p:sldId id="283" r:id="rId10"/>
    <p:sldId id="263" r:id="rId11"/>
    <p:sldId id="286" r:id="rId12"/>
    <p:sldId id="288" r:id="rId13"/>
    <p:sldId id="287" r:id="rId14"/>
    <p:sldId id="285" r:id="rId15"/>
    <p:sldId id="284" r:id="rId16"/>
    <p:sldId id="294" r:id="rId17"/>
    <p:sldId id="290" r:id="rId18"/>
    <p:sldId id="289" r:id="rId19"/>
    <p:sldId id="298" r:id="rId20"/>
    <p:sldId id="297" r:id="rId21"/>
    <p:sldId id="296" r:id="rId22"/>
    <p:sldId id="295" r:id="rId23"/>
    <p:sldId id="279" r:id="rId24"/>
    <p:sldId id="293" r:id="rId25"/>
    <p:sldId id="278" r:id="rId26"/>
    <p:sldId id="271" r:id="rId27"/>
    <p:sldId id="291" r:id="rId28"/>
    <p:sldId id="276" r:id="rId29"/>
    <p:sldId id="292" r:id="rId30"/>
    <p:sldId id="277" r:id="rId31"/>
    <p:sldId id="314" r:id="rId3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4" autoAdjust="0"/>
    <p:restoredTop sz="94660"/>
  </p:normalViewPr>
  <p:slideViewPr>
    <p:cSldViewPr snapToGrid="0">
      <p:cViewPr varScale="1">
        <p:scale>
          <a:sx n="63" d="100"/>
          <a:sy n="63" d="100"/>
        </p:scale>
        <p:origin x="50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7582ED-6E42-41C2-96A8-DDD3A0D06A83}" type="datetimeFigureOut">
              <a:rPr lang="cs-CZ" smtClean="0"/>
              <a:t>20.12.2023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91011-7391-4512-BEE6-6CBBCA22AC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8718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1E3B02-9DE0-4108-94D0-B5F7820BF8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6D4DED5-D508-48AB-BECC-2CAB65F9F2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B49B54C-03A8-4C54-9790-9BB57611B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20.12.2023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EA211C-29F9-4B96-9DF0-A6104C76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23322E-32C3-4185-BEA8-11542D9A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4176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20.12.2023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6794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CDE195-9791-42CD-845C-227BC2A03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F0F228B1-A848-45B3-9D06-38C72914C9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0871A1A-8FAC-4CED-87BE-A91D0E53C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20.12.2023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D865E9-9944-4554-B6ED-C5EEDFDD4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C32B75D-E3E9-4E64-970B-A2AD34833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2015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49B1022-CA7F-4630-9591-409F14599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3356F34-FE5E-4AE1-89E7-6890223C0F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21B8B794-2B92-459B-B4CF-123CA7BEB7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0308282-FDE9-41CD-A37E-D3C82E604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20.12.2023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EAE8582-ADDB-465D-AAFB-3987F3790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7A51C7A-81C9-4C08-A793-192679FB9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5105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8C9F2FE-A012-4060-893E-AA811BEA1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A863372F-98FE-4F3F-8C6E-5A0FCBCA18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259FCC5C-81DF-41B1-B1E8-A5AE786040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0E328A13-8AC8-4485-92DB-77A34D0025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D121BF36-C1CD-4932-A615-718805FE4F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A8B6C02A-5ADB-4810-A581-F89C24B97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20.12.2023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39A85A6C-77A6-405B-96CD-12A4EF623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E603F692-CF4F-490D-B7CE-687BAEDBE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3015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8EB8CA-CE1E-4D3F-A31A-A8DC302A3F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DBB2EA-D440-4115-A464-2C797B96A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20.12.2023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A25BEB0-8C8D-44AA-94C6-DFC793191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D7B997CD-0FE9-4459-A1E2-7FEC10F8C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9186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7BE0896-900B-41FA-878F-A3D886F5B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20.12.2023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170F819D-D155-424A-9FBF-4B5E2BDB9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835DA0EA-C1DC-46BB-98DB-E006F9C15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4762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941B-F0D6-48D3-B0CF-B0831A016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1751F3F7-6BE7-400A-91A8-A41F96214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1789ACD3-A91A-47BF-BC27-6D5B05459A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258D13E-012A-4542-804E-CEB15D034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20.12.2023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8977FAA-44B3-44B1-9BD7-6781773A0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41059B9-6E8A-4928-8236-8FF7986CB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3166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AB16359-2B6F-46A4-B8E6-FFE4910B9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F588EC8D-769E-40A8-AD05-2B3349713B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916EC43B-AD33-48C7-B09C-5E07C954DF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8210A22-3421-4151-B246-D257E7045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20.12.2023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6191E05-1CF5-41D4-986D-66AC6EB27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EE2DC86-DFA1-491D-85C6-AB5BA4EAD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7106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C191621-AFB8-4A7B-B8D7-27CBC30AB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5C0FB4B-D615-4823-827E-A0B44812A2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5CEC723-5D7F-41CB-9910-C68745E57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20.12.2023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9EC8C0F-4A0F-4FBD-BF28-E7935F871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B78FB39-00FA-4A8A-AEE4-C3F79CB13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594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BE89C692-BAFD-4FDE-A6F2-A465F517D0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7F94761D-A7FE-4F9D-A789-3ACEE98221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27C6300-95FB-46BA-BAEA-0E8A5AF85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20.12.2023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E73CDA7-AAD8-48BB-9525-03D40BA879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B163671-627C-45B3-8DB4-123AF0379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58411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463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66D56C3-5D81-4D9D-A141-5607FDE49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86DFDAAC-9715-4E90-9AC8-57E058B2F6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F1896E7-5383-488F-8D92-2349DD9630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12F58-6D84-484D-8B09-2F0DC94940FD}" type="datetimeFigureOut">
              <a:rPr lang="cs-CZ" smtClean="0"/>
              <a:t>20.12.2023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1B13EE5-695A-4BDA-B9B4-2E8EC413B7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4C799A4-1BBB-4219-B502-D114DF499C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46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0FF3CE6-E48B-ECA7-92FE-E36D72B6FA65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Německo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34 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Allemagne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směr, exteriér, silnice&#10;&#10;Popis se vygeneroval automaticky.">
            <a:extLst>
              <a:ext uri="{FF2B5EF4-FFF2-40B4-BE49-F238E27FC236}">
                <a16:creationId xmlns:a16="http://schemas.microsoft.com/office/drawing/2014/main" id="{D53B0745-90DA-4D83-BD64-25335D247E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C369E46C-ADF5-4BE5-99B5-0F43CD8FE37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890634" y="829047"/>
            <a:ext cx="3306790" cy="117087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16209300-5155-4C65-9574-30CD63FBACD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223330" y="2185500"/>
            <a:ext cx="2398426" cy="82698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0C627468-5028-497E-A04D-E03A256B9A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7000">
        <p:split orient="vert"/>
        <p:sndAc>
          <p:stSnd loop="1">
            <p:snd r:embed="rId2" name="Uber.wav"/>
          </p:stSnd>
        </p:sndAc>
      </p:transition>
    </mc:Choice>
    <mc:Fallback>
      <p:transition spd="slow" advClick="0" advTm="17000">
        <p:split orient="vert"/>
        <p:sndAc>
          <p:stSnd loop="1">
            <p:snd r:embed="rId2" name="Ub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D50DB84C-202B-4616-9A99-E48604258B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9783" y="6086007"/>
            <a:ext cx="1186221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Germany     </a:t>
            </a:r>
            <a:r>
              <a:rPr lang="nl-NL" altLang="cs-CZ" sz="2000" b="1" dirty="0">
                <a:solidFill>
                  <a:srgbClr val="FF0000"/>
                </a:solidFill>
              </a:rPr>
              <a:t>Duitsland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fr-FR" altLang="cs-CZ" sz="2000" b="1" dirty="0">
                <a:solidFill>
                  <a:srgbClr val="FF0000"/>
                </a:solidFill>
              </a:rPr>
              <a:t>Allemagne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Deutschland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es-ES" altLang="cs-CZ" sz="2000" b="1" dirty="0">
                <a:solidFill>
                  <a:srgbClr val="FF0000"/>
                </a:solidFill>
              </a:rPr>
              <a:t>Alemania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Alemanha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Alemanya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Németország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Niemcy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Nemecko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Nemčija</a:t>
            </a:r>
            <a:r>
              <a:rPr lang="cs-CZ" altLang="cs-CZ" sz="2000" b="1" dirty="0">
                <a:solidFill>
                  <a:srgbClr val="FF0000"/>
                </a:solidFill>
              </a:rPr>
              <a:t>    Germania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Almanya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Німеччина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ru-RU" altLang="cs-CZ" sz="2000" b="1" dirty="0">
                <a:solidFill>
                  <a:srgbClr val="FF0000"/>
                </a:solidFill>
              </a:rPr>
              <a:t>Германия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Γερμ</a:t>
            </a:r>
            <a:r>
              <a:rPr lang="cs-CZ" altLang="cs-CZ" sz="2000" b="1" dirty="0">
                <a:solidFill>
                  <a:srgbClr val="FF0000"/>
                </a:solidFill>
              </a:rPr>
              <a:t>ανία    Saksa 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גרמניה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       </a:t>
            </a:r>
          </a:p>
        </p:txBody>
      </p:sp>
      <p:pic>
        <p:nvPicPr>
          <p:cNvPr id="3" name="Obrázek 2" descr="Obsah obrázku strom, exteriér, silnice, tráva&#10;&#10;Popis se vygeneroval automaticky.">
            <a:extLst>
              <a:ext uri="{FF2B5EF4-FFF2-40B4-BE49-F238E27FC236}">
                <a16:creationId xmlns:a16="http://schemas.microsoft.com/office/drawing/2014/main" id="{AF2F757B-C3F0-4A42-91AF-80757BCCD7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442542"/>
          </a:xfrm>
          <a:prstGeom prst="rect">
            <a:avLst/>
          </a:prstGeom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B73200AC-377F-4A23-A685-A7E58DD63716}"/>
              </a:ext>
            </a:extLst>
          </p:cNvPr>
          <p:cNvSpPr/>
          <p:nvPr/>
        </p:nvSpPr>
        <p:spPr>
          <a:xfrm>
            <a:off x="643466" y="771993"/>
            <a:ext cx="10905064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Německo 34</a:t>
            </a:r>
            <a:endParaRPr lang="es-ES" sz="4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CDAB4FFD-BC72-4242-BA75-DC99EE52EC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442542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exteriér, vlak, obloha&#10;&#10;Popis se vygeneroval automaticky.">
            <a:extLst>
              <a:ext uri="{FF2B5EF4-FFF2-40B4-BE49-F238E27FC236}">
                <a16:creationId xmlns:a16="http://schemas.microsoft.com/office/drawing/2014/main" id="{483543AC-0B1A-42F5-987E-C8B78E4E6F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6347D9B-3FDF-4A39-94A9-41AB346AB9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obloha, exteriér, dům&#10;&#10;Popis se vygeneroval automaticky.">
            <a:extLst>
              <a:ext uri="{FF2B5EF4-FFF2-40B4-BE49-F238E27FC236}">
                <a16:creationId xmlns:a16="http://schemas.microsoft.com/office/drawing/2014/main" id="{D934ECEB-43D4-4A75-B49C-91E7155676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FE7BF16-650B-4106-A43B-EE25053126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budova, tráva, strom&#10;&#10;Popis se vygeneroval automaticky.">
            <a:extLst>
              <a:ext uri="{FF2B5EF4-FFF2-40B4-BE49-F238E27FC236}">
                <a16:creationId xmlns:a16="http://schemas.microsoft.com/office/drawing/2014/main" id="{B2A3C28E-2E35-4E59-818F-41EA0C5535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B8238BA-0470-4100-9244-C683F942D2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2098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budova, exteriér, obloha, auto&#10;&#10;Popis se vygeneroval automaticky.">
            <a:extLst>
              <a:ext uri="{FF2B5EF4-FFF2-40B4-BE49-F238E27FC236}">
                <a16:creationId xmlns:a16="http://schemas.microsoft.com/office/drawing/2014/main" id="{277B6127-14B2-4AD0-9D3F-E55B06A007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52463295-7ADF-474D-BFED-8C695511C3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obloha, dům&#10;&#10;Popis se vygeneroval automaticky.">
            <a:extLst>
              <a:ext uri="{FF2B5EF4-FFF2-40B4-BE49-F238E27FC236}">
                <a16:creationId xmlns:a16="http://schemas.microsoft.com/office/drawing/2014/main" id="{71D348CD-445F-4EE0-A10A-543D99767D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2F6D5CD-9BD8-4E81-8C0C-523D38DCD2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15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obloha, exteriér, dům&#10;&#10;Popis se vygeneroval automaticky.">
            <a:extLst>
              <a:ext uri="{FF2B5EF4-FFF2-40B4-BE49-F238E27FC236}">
                <a16:creationId xmlns:a16="http://schemas.microsoft.com/office/drawing/2014/main" id="{10B7BD01-8031-4EDE-A74D-6AE52C2C86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8A270C8-8026-40F1-89E9-8602DD963E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8024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exteriér, strom, silnice&#10;&#10;Popis se vygeneroval automaticky.">
            <a:extLst>
              <a:ext uri="{FF2B5EF4-FFF2-40B4-BE49-F238E27FC236}">
                <a16:creationId xmlns:a16="http://schemas.microsoft.com/office/drawing/2014/main" id="{676CE4F2-7FEC-4E03-9650-401D6959C2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CA37A99-500A-4450-9054-312369AAE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exteriér, dům, tráva&#10;&#10;Popis se vygeneroval automaticky.">
            <a:extLst>
              <a:ext uri="{FF2B5EF4-FFF2-40B4-BE49-F238E27FC236}">
                <a16:creationId xmlns:a16="http://schemas.microsoft.com/office/drawing/2014/main" id="{0DB0A6D8-9BD0-4235-A6A1-6FFCFD74DD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9C92B59-1DC5-4F6E-8EEB-027792DA46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153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exteriér, voda, budova&#10;&#10;Popis se vygeneroval automaticky.">
            <a:extLst>
              <a:ext uri="{FF2B5EF4-FFF2-40B4-BE49-F238E27FC236}">
                <a16:creationId xmlns:a16="http://schemas.microsoft.com/office/drawing/2014/main" id="{BF376323-60AC-4E4F-84A4-1A5CF9FD80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F6E8A20-2805-4335-A1D4-84CC610430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75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tráva, exteriér, obloha&#10;&#10;Popis se vygeneroval automaticky.">
            <a:extLst>
              <a:ext uri="{FF2B5EF4-FFF2-40B4-BE49-F238E27FC236}">
                <a16:creationId xmlns:a16="http://schemas.microsoft.com/office/drawing/2014/main" id="{91665292-8B74-428F-AAE1-C4C34DC13A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0860EEF-B2E7-4829-A8DA-5A746D330C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8010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exteriér, tráva, dům&#10;&#10;Popis se vygeneroval automaticky.">
            <a:extLst>
              <a:ext uri="{FF2B5EF4-FFF2-40B4-BE49-F238E27FC236}">
                <a16:creationId xmlns:a16="http://schemas.microsoft.com/office/drawing/2014/main" id="{BCA60BD8-58D2-41B7-8346-8077A028E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572487D-2786-4F74-858D-7EFF874AFA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055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exteriér, tráva, silnice&#10;&#10;Popis se vygeneroval automaticky.">
            <a:extLst>
              <a:ext uri="{FF2B5EF4-FFF2-40B4-BE49-F238E27FC236}">
                <a16:creationId xmlns:a16="http://schemas.microsoft.com/office/drawing/2014/main" id="{4FD200A5-133F-4977-98B8-085764A359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0E0601F-55F0-4037-AF1C-F4D75A5F99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096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obloha, strom&#10;&#10;Popis se vygeneroval automaticky.">
            <a:extLst>
              <a:ext uri="{FF2B5EF4-FFF2-40B4-BE49-F238E27FC236}">
                <a16:creationId xmlns:a16="http://schemas.microsoft.com/office/drawing/2014/main" id="{56FC3230-2B14-45FF-91AF-FEFAE78A57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A06A675-4F43-49D8-9FF9-62BAD18B1D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2405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strom, exteriér, silnice&#10;&#10;Popis se vygeneroval automaticky.">
            <a:extLst>
              <a:ext uri="{FF2B5EF4-FFF2-40B4-BE49-F238E27FC236}">
                <a16:creationId xmlns:a16="http://schemas.microsoft.com/office/drawing/2014/main" id="{850BFA05-4594-4AB9-B01B-BA737E137D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4E0AB79-6A51-4EF9-80A1-F5002E1883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365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silnice, ulice&#10;&#10;Popis se vygeneroval automaticky.">
            <a:extLst>
              <a:ext uri="{FF2B5EF4-FFF2-40B4-BE49-F238E27FC236}">
                <a16:creationId xmlns:a16="http://schemas.microsoft.com/office/drawing/2014/main" id="{232134BE-BF02-4D68-B132-D54A4B037D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51DAA7B-9862-4E4C-9AB0-0BFAFAF020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8508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obloha, silnice&#10;&#10;Popis se vygeneroval automaticky.">
            <a:extLst>
              <a:ext uri="{FF2B5EF4-FFF2-40B4-BE49-F238E27FC236}">
                <a16:creationId xmlns:a16="http://schemas.microsoft.com/office/drawing/2014/main" id="{E64BD5DA-284A-46CA-B391-A92A50D353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4B28CDD-2332-4F7A-B325-8FAFD07C03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112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ulice, obloha&#10;&#10;Popis se vygeneroval automaticky.">
            <a:extLst>
              <a:ext uri="{FF2B5EF4-FFF2-40B4-BE49-F238E27FC236}">
                <a16:creationId xmlns:a16="http://schemas.microsoft.com/office/drawing/2014/main" id="{51D95052-5E77-49DF-93D2-DC2138BDE1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3C89A48-1996-43EF-806B-BDBF54DCA9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0751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obloha, silnice&#10;&#10;Popis se vygeneroval automaticky.">
            <a:extLst>
              <a:ext uri="{FF2B5EF4-FFF2-40B4-BE49-F238E27FC236}">
                <a16:creationId xmlns:a16="http://schemas.microsoft.com/office/drawing/2014/main" id="{2C4551B0-3433-4BBB-8C59-AECE5DCC91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E40EC35-ECAC-4BF5-A915-7B61356C0A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0136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D4DEC2D-592A-498D-9F85-F9FFC31522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58F92B4-05F9-4D10-94BA-B114E2F0F6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52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obloha, silnice&#10;&#10;Popis se vygeneroval automaticky.">
            <a:extLst>
              <a:ext uri="{FF2B5EF4-FFF2-40B4-BE49-F238E27FC236}">
                <a16:creationId xmlns:a16="http://schemas.microsoft.com/office/drawing/2014/main" id="{41D33EFD-28D4-46B4-85AC-F56E4B51CD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7183921-C2C6-4594-AA6D-621075BDCC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obloha, auto&#10;&#10;Popis se vygeneroval automaticky.">
            <a:extLst>
              <a:ext uri="{FF2B5EF4-FFF2-40B4-BE49-F238E27FC236}">
                <a16:creationId xmlns:a16="http://schemas.microsoft.com/office/drawing/2014/main" id="{A469257C-7586-42B2-A47D-FC8BD117BF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3ACB6FB-1B2D-427D-A282-880C36FCFB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200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ulice, obloha&#10;&#10;Popis se vygeneroval automaticky.">
            <a:extLst>
              <a:ext uri="{FF2B5EF4-FFF2-40B4-BE49-F238E27FC236}">
                <a16:creationId xmlns:a16="http://schemas.microsoft.com/office/drawing/2014/main" id="{3907CFB7-0CE0-4538-9C8F-C6581603F0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DB49EFE-5065-4A1A-B518-81A9055023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obloha, silnice&#10;&#10;Popis se vygeneroval automaticky.">
            <a:extLst>
              <a:ext uri="{FF2B5EF4-FFF2-40B4-BE49-F238E27FC236}">
                <a16:creationId xmlns:a16="http://schemas.microsoft.com/office/drawing/2014/main" id="{50CAAA49-DFB2-4BA5-9652-3C09A675C5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9CB2D07-1B2E-45B1-B0CD-AA0EF7D26C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exteriér, budova, silnice&#10;&#10;Popis se vygeneroval automaticky.">
            <a:extLst>
              <a:ext uri="{FF2B5EF4-FFF2-40B4-BE49-F238E27FC236}">
                <a16:creationId xmlns:a16="http://schemas.microsoft.com/office/drawing/2014/main" id="{CDCCFBCE-00BA-4D96-89A0-2639869C15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0D2DCBD-ECDA-4655-AB7D-6B787F3C36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8528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silnice, obloha&#10;&#10;Popis se vygeneroval automaticky.">
            <a:extLst>
              <a:ext uri="{FF2B5EF4-FFF2-40B4-BE49-F238E27FC236}">
                <a16:creationId xmlns:a16="http://schemas.microsoft.com/office/drawing/2014/main" id="{06DED914-F941-4218-B9E6-6AE49FF60D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FA2725F-6B93-44AC-8241-DCD51B39F5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obloha, dům&#10;&#10;Popis se vygeneroval automaticky.">
            <a:extLst>
              <a:ext uri="{FF2B5EF4-FFF2-40B4-BE49-F238E27FC236}">
                <a16:creationId xmlns:a16="http://schemas.microsoft.com/office/drawing/2014/main" id="{04AC641F-98B1-4AC6-8899-FFC6BB3649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ABA52D7-CC6D-4BCD-80C3-B7A19F5AAA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4697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obloha, silnice&#10;&#10;Popis se vygeneroval automaticky.">
            <a:extLst>
              <a:ext uri="{FF2B5EF4-FFF2-40B4-BE49-F238E27FC236}">
                <a16:creationId xmlns:a16="http://schemas.microsoft.com/office/drawing/2014/main" id="{6CCFB3C0-3259-4612-B4FB-DA77CA7E3E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A1CDBAA-5804-4EC1-9767-AF268BC81D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 descr="Obsah obrázku strom, exteriér, budova, obloha&#10;&#10;Popis se vygeneroval automaticky.">
            <a:extLst>
              <a:ext uri="{FF2B5EF4-FFF2-40B4-BE49-F238E27FC236}">
                <a16:creationId xmlns:a16="http://schemas.microsoft.com/office/drawing/2014/main" id="{F903D8B4-649F-5AF7-F1C9-ECE12D31D0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444320"/>
            <a:ext cx="10905063" cy="573664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EA3E0BA4-9965-AA11-8781-937ADA955742}"/>
              </a:ext>
            </a:extLst>
          </p:cNvPr>
          <p:cNvSpPr/>
          <p:nvPr/>
        </p:nvSpPr>
        <p:spPr>
          <a:xfrm>
            <a:off x="8353872" y="677039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Německo 34</Template>
  <TotalTime>15</TotalTime>
  <Words>50</Words>
  <Application>Microsoft Office PowerPoint</Application>
  <PresentationFormat>Širokoúhlá obrazovka</PresentationFormat>
  <Paragraphs>12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Yatata</dc:creator>
  <cp:lastModifiedBy>Yatata</cp:lastModifiedBy>
  <cp:revision>2</cp:revision>
  <dcterms:created xsi:type="dcterms:W3CDTF">2023-12-20T15:16:46Z</dcterms:created>
  <dcterms:modified xsi:type="dcterms:W3CDTF">2023-12-20T15:33:18Z</dcterms:modified>
  <cp:contentStatus/>
</cp:coreProperties>
</file>