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-96688" y="2151727"/>
            <a:ext cx="122886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souvenir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Noël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Vzpomínka na vánoce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>
                <a:solidFill>
                  <a:srgbClr val="FF0000"/>
                </a:solidFill>
              </a:rPr>
              <a:t>Vzpomínka na vánoce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F9BDB828-1297-24E5-E107-2D54E142D8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59" y="1929742"/>
            <a:ext cx="5183632" cy="370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Vzpomínka na vánoce.wav"/>
          </p:stSnd>
        </p:sndAc>
      </p:transition>
    </mc:Choice>
    <mc:Fallback>
      <p:transition spd="slow" advClick="0">
        <p:split orient="vert"/>
        <p:sndAc>
          <p:stSnd>
            <p:snd r:embed="rId2" name="Vzpomínka na váno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29</Words>
  <Application>Microsoft Office PowerPoint</Application>
  <PresentationFormat>Širokoúhlá obrazovka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59</cp:revision>
  <dcterms:created xsi:type="dcterms:W3CDTF">2020-02-21T13:54:42Z</dcterms:created>
  <dcterms:modified xsi:type="dcterms:W3CDTF">2023-12-19T16:01:53Z</dcterms:modified>
</cp:coreProperties>
</file>