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2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audio" Target="../media/audio2.wav"/><Relationship Id="rId18" Type="http://schemas.openxmlformats.org/officeDocument/2006/relationships/audio" Target="../media/audio6.wav"/><Relationship Id="rId3" Type="http://schemas.openxmlformats.org/officeDocument/2006/relationships/image" Target="../media/image1.jpeg"/><Relationship Id="rId21" Type="http://schemas.openxmlformats.org/officeDocument/2006/relationships/image" Target="../media/image11.gif"/><Relationship Id="rId7" Type="http://schemas.openxmlformats.org/officeDocument/2006/relationships/image" Target="../media/image5.png"/><Relationship Id="rId12" Type="http://schemas.openxmlformats.org/officeDocument/2006/relationships/image" Target="../media/image8.png"/><Relationship Id="rId17" Type="http://schemas.openxmlformats.org/officeDocument/2006/relationships/audio" Target="../media/audio5.wav"/><Relationship Id="rId2" Type="http://schemas.openxmlformats.org/officeDocument/2006/relationships/audio" Target="../media/audio1.wav"/><Relationship Id="rId16" Type="http://schemas.openxmlformats.org/officeDocument/2006/relationships/audio" Target="../media/audio4.wav"/><Relationship Id="rId20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7.png"/><Relationship Id="rId5" Type="http://schemas.openxmlformats.org/officeDocument/2006/relationships/image" Target="../media/image3.jpeg"/><Relationship Id="rId15" Type="http://schemas.openxmlformats.org/officeDocument/2006/relationships/audio" Target="../media/audio3.wav"/><Relationship Id="rId10" Type="http://schemas.microsoft.com/office/2007/relationships/hdphoto" Target="../media/hdphoto2.wdp"/><Relationship Id="rId19" Type="http://schemas.openxmlformats.org/officeDocument/2006/relationships/audio" Target="../media/audio7.wav"/><Relationship Id="rId4" Type="http://schemas.openxmlformats.org/officeDocument/2006/relationships/image" Target="../media/image2.jpeg"/><Relationship Id="rId9" Type="http://schemas.openxmlformats.org/officeDocument/2006/relationships/image" Target="../media/image6.png"/><Relationship Id="rId1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 wish</a:t>
            </a:r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you</a:t>
            </a:r>
            <a:r>
              <a:rPr lang="en-US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a </a:t>
            </a:r>
          </a:p>
          <a:p>
            <a:pPr algn="ctr"/>
            <a:r>
              <a:rPr lang="en-US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Merry Christmas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095A9BE2-06DA-4D4A-9C63-3027151F694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002476"/>
            <a:ext cx="8172908" cy="4586764"/>
          </a:xfrm>
          <a:prstGeom prst="rect">
            <a:avLst/>
          </a:prstGeom>
        </p:spPr>
      </p:pic>
      <p:sp>
        <p:nvSpPr>
          <p:cNvPr id="9" name="Rectangle 21">
            <a:extLst>
              <a:ext uri="{FF2B5EF4-FFF2-40B4-BE49-F238E27FC236}">
                <a16:creationId xmlns:a16="http://schemas.microsoft.com/office/drawing/2014/main" id="{108C560A-D8AC-4C3F-B9B8-37C69FC1FF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548" y="1002477"/>
            <a:ext cx="8136904" cy="4586763"/>
          </a:xfrm>
          <a:prstGeom prst="rect">
            <a:avLst/>
          </a:prstGeom>
          <a:noFill/>
          <a:ln w="635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1" name="3 Rectángulo">
            <a:extLst>
              <a:ext uri="{FF2B5EF4-FFF2-40B4-BE49-F238E27FC236}">
                <a16:creationId xmlns:a16="http://schemas.microsoft.com/office/drawing/2014/main" id="{6A79F9E7-022D-4BB9-B7F7-828D0E46FF27}"/>
              </a:ext>
            </a:extLst>
          </p:cNvPr>
          <p:cNvSpPr/>
          <p:nvPr/>
        </p:nvSpPr>
        <p:spPr>
          <a:xfrm>
            <a:off x="4704222" y="1039332"/>
            <a:ext cx="3024336" cy="200054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</a:t>
            </a:r>
            <a:r>
              <a:rPr lang="cs-CZ" sz="8800" b="1" spc="38" dirty="0">
                <a:ln w="11430"/>
                <a:solidFill>
                  <a:schemeClr val="accent5">
                    <a:lumMod val="1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2023</a:t>
            </a:r>
            <a:endParaRPr lang="es-ES" sz="8800" b="1" spc="38" dirty="0">
              <a:ln w="11430"/>
              <a:solidFill>
                <a:schemeClr val="accent5">
                  <a:lumMod val="1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" name="Picture 15">
            <a:extLst>
              <a:ext uri="{FF2B5EF4-FFF2-40B4-BE49-F238E27FC236}">
                <a16:creationId xmlns:a16="http://schemas.microsoft.com/office/drawing/2014/main" id="{761EDD7E-4A80-4EBF-A709-B7F0F27AF0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6621" y="1587202"/>
            <a:ext cx="527389" cy="524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15">
            <a:extLst>
              <a:ext uri="{FF2B5EF4-FFF2-40B4-BE49-F238E27FC236}">
                <a16:creationId xmlns:a16="http://schemas.microsoft.com/office/drawing/2014/main" id="{B06675CE-2863-4D22-84E3-2D9EADB278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2503" y="2818069"/>
            <a:ext cx="754838" cy="751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15">
            <a:extLst>
              <a:ext uri="{FF2B5EF4-FFF2-40B4-BE49-F238E27FC236}">
                <a16:creationId xmlns:a16="http://schemas.microsoft.com/office/drawing/2014/main" id="{3F0885D2-8F10-408F-A108-959E07A2F4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5535" y="2552393"/>
            <a:ext cx="754838" cy="751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15">
            <a:extLst>
              <a:ext uri="{FF2B5EF4-FFF2-40B4-BE49-F238E27FC236}">
                <a16:creationId xmlns:a16="http://schemas.microsoft.com/office/drawing/2014/main" id="{C8992695-748A-4FB5-ADE0-05C708D84A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603" y="3117150"/>
            <a:ext cx="612068" cy="609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3 Rectángulo">
            <a:extLst>
              <a:ext uri="{FF2B5EF4-FFF2-40B4-BE49-F238E27FC236}">
                <a16:creationId xmlns:a16="http://schemas.microsoft.com/office/drawing/2014/main" id="{3CD41E9C-72FC-4C1E-BE25-F87865131966}"/>
              </a:ext>
            </a:extLst>
          </p:cNvPr>
          <p:cNvSpPr/>
          <p:nvPr/>
        </p:nvSpPr>
        <p:spPr>
          <a:xfrm>
            <a:off x="-180528" y="983606"/>
            <a:ext cx="9324528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en-US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 wish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you</a:t>
            </a:r>
            <a:r>
              <a:rPr lang="en-US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a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n-US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Merry Christmas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sz="4000" b="1" spc="38" dirty="0">
              <a:ln w="11430"/>
              <a:solidFill>
                <a:schemeClr val="accent5">
                  <a:lumMod val="1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7" name="Picture 59">
            <a:extLst>
              <a:ext uri="{FF2B5EF4-FFF2-40B4-BE49-F238E27FC236}">
                <a16:creationId xmlns:a16="http://schemas.microsoft.com/office/drawing/2014/main" id="{EDA282A9-11D9-437A-98F0-EA8DE7F01B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401" y="3942898"/>
            <a:ext cx="961977" cy="847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59">
            <a:extLst>
              <a:ext uri="{FF2B5EF4-FFF2-40B4-BE49-F238E27FC236}">
                <a16:creationId xmlns:a16="http://schemas.microsoft.com/office/drawing/2014/main" id="{102A1661-5D38-44ED-A27D-5A1655258D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477" y="4051548"/>
            <a:ext cx="855784" cy="754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59">
            <a:extLst>
              <a:ext uri="{FF2B5EF4-FFF2-40B4-BE49-F238E27FC236}">
                <a16:creationId xmlns:a16="http://schemas.microsoft.com/office/drawing/2014/main" id="{80064246-2A97-466A-A79F-2F39C60D72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8729" y="4069443"/>
            <a:ext cx="855784" cy="754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53">
            <a:extLst>
              <a:ext uri="{FF2B5EF4-FFF2-40B4-BE49-F238E27FC236}">
                <a16:creationId xmlns:a16="http://schemas.microsoft.com/office/drawing/2014/main" id="{C74BB7F6-E1E2-483B-AF1A-8B0B8F1ACF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7610" y="4185374"/>
            <a:ext cx="3603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15">
            <a:extLst>
              <a:ext uri="{FF2B5EF4-FFF2-40B4-BE49-F238E27FC236}">
                <a16:creationId xmlns:a16="http://schemas.microsoft.com/office/drawing/2014/main" id="{49C57971-1862-4F0B-9BA2-D18BD56FE9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7182" y="2185159"/>
            <a:ext cx="368977" cy="367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15">
            <a:extLst>
              <a:ext uri="{FF2B5EF4-FFF2-40B4-BE49-F238E27FC236}">
                <a16:creationId xmlns:a16="http://schemas.microsoft.com/office/drawing/2014/main" id="{16F94AC1-3B4A-44B5-BD76-BF61A82E32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1900" y="1557325"/>
            <a:ext cx="368977" cy="367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0">
            <a:hlinkClick r:id="" action="ppaction://noaction">
              <a:snd r:embed="rId13" name="Angels.wav"/>
            </a:hlinkClick>
            <a:extLst>
              <a:ext uri="{FF2B5EF4-FFF2-40B4-BE49-F238E27FC236}">
                <a16:creationId xmlns:a16="http://schemas.microsoft.com/office/drawing/2014/main" id="{80F594CF-5158-418A-BEC2-88EA99E7C0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28" y="2177461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0">
            <a:hlinkClick r:id="" action="ppaction://noaction">
              <a:snd r:embed="rId15" name="The Magic Of The Night.wav"/>
            </a:hlinkClick>
            <a:extLst>
              <a:ext uri="{FF2B5EF4-FFF2-40B4-BE49-F238E27FC236}">
                <a16:creationId xmlns:a16="http://schemas.microsoft.com/office/drawing/2014/main" id="{438CEF87-451B-4B30-8D4D-DB29D9C679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101" y="2714035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0">
            <a:hlinkClick r:id="" action="ppaction://noaction">
              <a:snd r:embed="rId16" name="O Come, O Come, Emmanuel.wav"/>
            </a:hlinkClick>
            <a:extLst>
              <a:ext uri="{FF2B5EF4-FFF2-40B4-BE49-F238E27FC236}">
                <a16:creationId xmlns:a16="http://schemas.microsoft.com/office/drawing/2014/main" id="{52CC8533-F039-47DB-9821-C659319C7E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124" y="3257988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0">
            <a:hlinkClick r:id="" action="ppaction://noaction">
              <a:snd r:embed="rId17" name="Nightingale.wav"/>
            </a:hlinkClick>
            <a:extLst>
              <a:ext uri="{FF2B5EF4-FFF2-40B4-BE49-F238E27FC236}">
                <a16:creationId xmlns:a16="http://schemas.microsoft.com/office/drawing/2014/main" id="{5042C01D-4C22-4F65-8761-FC4C9521D2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124" y="3810045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0">
            <a:hlinkClick r:id="" action="ppaction://noaction">
              <a:snd r:embed="rId18" name="The Spirit Of Christmas Past.wav"/>
            </a:hlinkClick>
            <a:extLst>
              <a:ext uri="{FF2B5EF4-FFF2-40B4-BE49-F238E27FC236}">
                <a16:creationId xmlns:a16="http://schemas.microsoft.com/office/drawing/2014/main" id="{1BBD3719-4D82-444E-9626-B9C60FFBE0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652" y="4351578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0">
            <a:hlinkClick r:id="" action="ppaction://noaction">
              <a:snd r:embed="rId19" name="Christmas Secret.wav"/>
            </a:hlinkClick>
            <a:extLst>
              <a:ext uri="{FF2B5EF4-FFF2-40B4-BE49-F238E27FC236}">
                <a16:creationId xmlns:a16="http://schemas.microsoft.com/office/drawing/2014/main" id="{568D31B9-BBA7-43F8-BF61-B977F171D1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016" y="1611804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 Box 47">
            <a:extLst>
              <a:ext uri="{FF2B5EF4-FFF2-40B4-BE49-F238E27FC236}">
                <a16:creationId xmlns:a16="http://schemas.microsoft.com/office/drawing/2014/main" id="{107311B6-A90B-4840-AB6A-977A86BE5E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2852" y="1620143"/>
            <a:ext cx="180571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 i="1" dirty="0" err="1">
                <a:solidFill>
                  <a:schemeClr val="accent5">
                    <a:lumMod val="10000"/>
                  </a:schemeClr>
                </a:solidFill>
              </a:rPr>
              <a:t>Christmas</a:t>
            </a:r>
            <a:r>
              <a:rPr lang="cs-CZ" altLang="cs-CZ" sz="1600" b="1" i="1" dirty="0">
                <a:solidFill>
                  <a:schemeClr val="accent5">
                    <a:lumMod val="10000"/>
                  </a:schemeClr>
                </a:solidFill>
              </a:rPr>
              <a:t>  </a:t>
            </a:r>
            <a:r>
              <a:rPr lang="cs-CZ" altLang="cs-CZ" sz="1600" b="1" i="1" dirty="0" err="1">
                <a:solidFill>
                  <a:schemeClr val="accent5">
                    <a:lumMod val="10000"/>
                  </a:schemeClr>
                </a:solidFill>
              </a:rPr>
              <a:t>secret</a:t>
            </a:r>
            <a:endParaRPr lang="nl-BE" altLang="cs-CZ" sz="1600" b="1" i="1" dirty="0">
              <a:solidFill>
                <a:schemeClr val="accent5">
                  <a:lumMod val="10000"/>
                </a:schemeClr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1CA4F453-186F-417F-AADE-9DE6A0D555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4252" y="2670134"/>
            <a:ext cx="15113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 i="1" dirty="0" err="1">
                <a:solidFill>
                  <a:schemeClr val="accent5">
                    <a:lumMod val="10000"/>
                  </a:schemeClr>
                </a:solidFill>
              </a:rPr>
              <a:t>The</a:t>
            </a:r>
            <a:r>
              <a:rPr lang="cs-CZ" altLang="cs-CZ" sz="1600" b="1" i="1" dirty="0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cs-CZ" altLang="cs-CZ" sz="1600" b="1" i="1" dirty="0" err="1">
                <a:solidFill>
                  <a:schemeClr val="accent5">
                    <a:lumMod val="10000"/>
                  </a:schemeClr>
                </a:solidFill>
              </a:rPr>
              <a:t>magic</a:t>
            </a:r>
            <a:r>
              <a:rPr lang="cs-CZ" altLang="cs-CZ" sz="1600" b="1" i="1" dirty="0">
                <a:solidFill>
                  <a:schemeClr val="accent5">
                    <a:lumMod val="10000"/>
                  </a:schemeClr>
                </a:solidFill>
              </a:rPr>
              <a:t>  </a:t>
            </a:r>
            <a:r>
              <a:rPr lang="cs-CZ" altLang="cs-CZ" sz="1600" b="1" i="1" dirty="0" err="1">
                <a:solidFill>
                  <a:schemeClr val="accent5">
                    <a:lumMod val="10000"/>
                  </a:schemeClr>
                </a:solidFill>
              </a:rPr>
              <a:t>of</a:t>
            </a:r>
            <a:endParaRPr lang="cs-CZ" altLang="cs-CZ" sz="1600" b="1" i="1" dirty="0">
              <a:solidFill>
                <a:schemeClr val="accent5">
                  <a:lumMod val="10000"/>
                </a:schemeClr>
              </a:solidFill>
            </a:endParaRPr>
          </a:p>
          <a:p>
            <a:pPr algn="ctr"/>
            <a:r>
              <a:rPr lang="cs-CZ" altLang="cs-CZ" sz="1600" b="1" i="1" dirty="0" err="1">
                <a:solidFill>
                  <a:schemeClr val="accent5">
                    <a:lumMod val="10000"/>
                  </a:schemeClr>
                </a:solidFill>
              </a:rPr>
              <a:t>the</a:t>
            </a:r>
            <a:r>
              <a:rPr lang="cs-CZ" altLang="cs-CZ" sz="1600" b="1" i="1" dirty="0">
                <a:solidFill>
                  <a:schemeClr val="accent5">
                    <a:lumMod val="10000"/>
                  </a:schemeClr>
                </a:solidFill>
              </a:rPr>
              <a:t>  night</a:t>
            </a:r>
            <a:endParaRPr lang="nl-BE" altLang="cs-CZ" sz="1600" b="1" i="1" dirty="0">
              <a:solidFill>
                <a:schemeClr val="accent5">
                  <a:lumMod val="10000"/>
                </a:schemeClr>
              </a:solidFill>
            </a:endParaRPr>
          </a:p>
        </p:txBody>
      </p:sp>
      <p:sp>
        <p:nvSpPr>
          <p:cNvPr id="32" name="Text Box 47">
            <a:extLst>
              <a:ext uri="{FF2B5EF4-FFF2-40B4-BE49-F238E27FC236}">
                <a16:creationId xmlns:a16="http://schemas.microsoft.com/office/drawing/2014/main" id="{FEF06328-98CB-4E8A-AF1F-76F7044E90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5514" y="3365933"/>
            <a:ext cx="217359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 i="1" dirty="0">
                <a:solidFill>
                  <a:schemeClr val="accent5">
                    <a:lumMod val="10000"/>
                  </a:schemeClr>
                </a:solidFill>
              </a:rPr>
              <a:t>O  </a:t>
            </a:r>
            <a:r>
              <a:rPr lang="cs-CZ" altLang="cs-CZ" sz="1600" b="1" i="1" dirty="0" err="1">
                <a:solidFill>
                  <a:schemeClr val="accent5">
                    <a:lumMod val="10000"/>
                  </a:schemeClr>
                </a:solidFill>
              </a:rPr>
              <a:t>come</a:t>
            </a:r>
            <a:r>
              <a:rPr lang="cs-CZ" altLang="cs-CZ" sz="1600" b="1" i="1" dirty="0">
                <a:solidFill>
                  <a:schemeClr val="accent5">
                    <a:lumMod val="10000"/>
                  </a:schemeClr>
                </a:solidFill>
              </a:rPr>
              <a:t> , o </a:t>
            </a:r>
            <a:r>
              <a:rPr lang="cs-CZ" altLang="cs-CZ" sz="1600" b="1" i="1" dirty="0" err="1">
                <a:solidFill>
                  <a:schemeClr val="accent5">
                    <a:lumMod val="10000"/>
                  </a:schemeClr>
                </a:solidFill>
              </a:rPr>
              <a:t>come</a:t>
            </a:r>
            <a:endParaRPr lang="nl-BE" altLang="cs-CZ" sz="1600" b="1" i="1" dirty="0">
              <a:solidFill>
                <a:schemeClr val="accent5">
                  <a:lumMod val="10000"/>
                </a:schemeClr>
              </a:solidFill>
            </a:endParaRPr>
          </a:p>
        </p:txBody>
      </p:sp>
      <p:sp>
        <p:nvSpPr>
          <p:cNvPr id="33" name="Text Box 47">
            <a:extLst>
              <a:ext uri="{FF2B5EF4-FFF2-40B4-BE49-F238E27FC236}">
                <a16:creationId xmlns:a16="http://schemas.microsoft.com/office/drawing/2014/main" id="{1BCDC3AA-CDF8-4DE3-A39C-AB6982B9CE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4332" y="3905385"/>
            <a:ext cx="168210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 i="1" dirty="0" err="1">
                <a:solidFill>
                  <a:schemeClr val="accent5">
                    <a:lumMod val="10000"/>
                  </a:schemeClr>
                </a:solidFill>
              </a:rPr>
              <a:t>Nachtingale</a:t>
            </a:r>
            <a:endParaRPr lang="nl-BE" altLang="cs-CZ" sz="1600" b="1" i="1" dirty="0">
              <a:solidFill>
                <a:schemeClr val="accent5">
                  <a:lumMod val="10000"/>
                </a:schemeClr>
              </a:solidFill>
            </a:endParaRPr>
          </a:p>
        </p:txBody>
      </p:sp>
      <p:sp>
        <p:nvSpPr>
          <p:cNvPr id="34" name="Text Box 47">
            <a:extLst>
              <a:ext uri="{FF2B5EF4-FFF2-40B4-BE49-F238E27FC236}">
                <a16:creationId xmlns:a16="http://schemas.microsoft.com/office/drawing/2014/main" id="{23F187E2-BBCB-40C0-B9D8-4531BE9C39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7149" y="4334916"/>
            <a:ext cx="16997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 i="1" dirty="0" err="1">
                <a:solidFill>
                  <a:schemeClr val="accent5">
                    <a:lumMod val="10000"/>
                  </a:schemeClr>
                </a:solidFill>
              </a:rPr>
              <a:t>The</a:t>
            </a:r>
            <a:r>
              <a:rPr lang="cs-CZ" altLang="cs-CZ" sz="1600" b="1" i="1" dirty="0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cs-CZ" altLang="cs-CZ" sz="1600" b="1" i="1" dirty="0" err="1">
                <a:solidFill>
                  <a:schemeClr val="accent5">
                    <a:lumMod val="10000"/>
                  </a:schemeClr>
                </a:solidFill>
              </a:rPr>
              <a:t>spirit</a:t>
            </a:r>
            <a:r>
              <a:rPr lang="cs-CZ" altLang="cs-CZ" sz="1600" b="1" i="1" dirty="0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cs-CZ" altLang="cs-CZ" sz="1600" b="1" i="1" dirty="0" err="1">
                <a:solidFill>
                  <a:schemeClr val="accent5">
                    <a:lumMod val="10000"/>
                  </a:schemeClr>
                </a:solidFill>
              </a:rPr>
              <a:t>of</a:t>
            </a:r>
            <a:endParaRPr lang="cs-CZ" altLang="cs-CZ" sz="1600" b="1" i="1" dirty="0">
              <a:solidFill>
                <a:schemeClr val="accent5">
                  <a:lumMod val="10000"/>
                </a:schemeClr>
              </a:solidFill>
            </a:endParaRPr>
          </a:p>
          <a:p>
            <a:pPr algn="ctr"/>
            <a:r>
              <a:rPr lang="cs-CZ" altLang="cs-CZ" sz="1600" b="1" i="1" dirty="0" err="1">
                <a:solidFill>
                  <a:schemeClr val="accent5">
                    <a:lumMod val="10000"/>
                  </a:schemeClr>
                </a:solidFill>
              </a:rPr>
              <a:t>Christmas</a:t>
            </a:r>
            <a:r>
              <a:rPr lang="cs-CZ" altLang="cs-CZ" sz="1600" b="1" i="1" dirty="0">
                <a:solidFill>
                  <a:schemeClr val="accent5">
                    <a:lumMod val="10000"/>
                  </a:schemeClr>
                </a:solidFill>
              </a:rPr>
              <a:t> past </a:t>
            </a:r>
            <a:endParaRPr lang="nl-BE" altLang="cs-CZ" sz="1600" b="1" i="1" dirty="0">
              <a:solidFill>
                <a:schemeClr val="accent5">
                  <a:lumMod val="10000"/>
                </a:schemeClr>
              </a:solidFill>
            </a:endParaRPr>
          </a:p>
        </p:txBody>
      </p:sp>
      <p:sp>
        <p:nvSpPr>
          <p:cNvPr id="35" name="Text Box 47">
            <a:extLst>
              <a:ext uri="{FF2B5EF4-FFF2-40B4-BE49-F238E27FC236}">
                <a16:creationId xmlns:a16="http://schemas.microsoft.com/office/drawing/2014/main" id="{907287A8-2785-43A5-B5FE-A282907AD8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0644" y="4873690"/>
            <a:ext cx="18296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600" b="1" i="1" dirty="0">
                <a:solidFill>
                  <a:schemeClr val="accent5">
                    <a:lumMod val="10000"/>
                  </a:schemeClr>
                </a:solidFill>
              </a:rPr>
              <a:t>I wish </a:t>
            </a:r>
            <a:r>
              <a:rPr lang="cs-CZ" altLang="cs-CZ" sz="1600" b="1" i="1" dirty="0" err="1">
                <a:solidFill>
                  <a:schemeClr val="accent5">
                    <a:lumMod val="10000"/>
                  </a:schemeClr>
                </a:solidFill>
              </a:rPr>
              <a:t>you</a:t>
            </a:r>
            <a:r>
              <a:rPr lang="cs-CZ" altLang="cs-CZ" sz="1600" b="1" i="1" dirty="0">
                <a:solidFill>
                  <a:schemeClr val="accent5">
                    <a:lumMod val="10000"/>
                  </a:schemeClr>
                </a:solidFill>
              </a:rPr>
              <a:t> </a:t>
            </a:r>
            <a:r>
              <a:rPr lang="en-US" altLang="cs-CZ" sz="1600" b="1" i="1" dirty="0">
                <a:solidFill>
                  <a:schemeClr val="accent5">
                    <a:lumMod val="10000"/>
                  </a:schemeClr>
                </a:solidFill>
              </a:rPr>
              <a:t>a Merry Christmas</a:t>
            </a:r>
            <a:endParaRPr lang="nl-BE" altLang="cs-CZ" sz="1600" b="1" i="1" dirty="0">
              <a:solidFill>
                <a:schemeClr val="accent5">
                  <a:lumMod val="10000"/>
                </a:schemeClr>
              </a:solidFill>
            </a:endParaRPr>
          </a:p>
        </p:txBody>
      </p:sp>
      <p:sp>
        <p:nvSpPr>
          <p:cNvPr id="36" name="Text Box 47">
            <a:hlinkClick r:id="" action="ppaction://noaction">
              <a:snd r:embed="rId13" name="Angels.wav"/>
            </a:hlinkClick>
            <a:extLst>
              <a:ext uri="{FF2B5EF4-FFF2-40B4-BE49-F238E27FC236}">
                <a16:creationId xmlns:a16="http://schemas.microsoft.com/office/drawing/2014/main" id="{B80A8812-9908-4665-A89E-91E9FCEF5A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51326" y="2271914"/>
            <a:ext cx="200554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 i="1" dirty="0" err="1">
                <a:solidFill>
                  <a:schemeClr val="accent5">
                    <a:lumMod val="10000"/>
                  </a:schemeClr>
                </a:solidFill>
              </a:rPr>
              <a:t>Angels</a:t>
            </a:r>
            <a:endParaRPr lang="nl-BE" altLang="cs-CZ" sz="1600" b="1" i="1" dirty="0">
              <a:solidFill>
                <a:schemeClr val="accent5">
                  <a:lumMod val="10000"/>
                </a:schemeClr>
              </a:solidFill>
            </a:endParaRPr>
          </a:p>
        </p:txBody>
      </p:sp>
      <p:pic>
        <p:nvPicPr>
          <p:cNvPr id="37" name="Picture 9">
            <a:extLst>
              <a:ext uri="{FF2B5EF4-FFF2-40B4-BE49-F238E27FC236}">
                <a16:creationId xmlns:a16="http://schemas.microsoft.com/office/drawing/2014/main" id="{FF65E95F-A55D-4573-AA18-6FF35EE73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7861" y="2474721"/>
            <a:ext cx="958850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7">
            <a:extLst>
              <a:ext uri="{FF2B5EF4-FFF2-40B4-BE49-F238E27FC236}">
                <a16:creationId xmlns:a16="http://schemas.microsoft.com/office/drawing/2014/main" id="{A554A7E7-5D2C-464F-9571-AC41359F3A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5376" y="1589751"/>
            <a:ext cx="4794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7">
            <a:extLst>
              <a:ext uri="{FF2B5EF4-FFF2-40B4-BE49-F238E27FC236}">
                <a16:creationId xmlns:a16="http://schemas.microsoft.com/office/drawing/2014/main" id="{2377A702-B9AE-44B5-8CB8-8EB98E37C1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553" y="4380916"/>
            <a:ext cx="4794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41">
            <a:extLst>
              <a:ext uri="{FF2B5EF4-FFF2-40B4-BE49-F238E27FC236}">
                <a16:creationId xmlns:a16="http://schemas.microsoft.com/office/drawing/2014/main" id="{E44D2B9B-7B4B-437D-8886-B8CB570463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5013325"/>
            <a:ext cx="495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41">
            <a:extLst>
              <a:ext uri="{FF2B5EF4-FFF2-40B4-BE49-F238E27FC236}">
                <a16:creationId xmlns:a16="http://schemas.microsoft.com/office/drawing/2014/main" id="{A9FB6716-7E8E-47DA-9670-D5D3F00F3D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750" y="5165725"/>
            <a:ext cx="347749" cy="307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8E285EBB-7D55-4A5D-9F67-1DA55320679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423" y="2727065"/>
            <a:ext cx="495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41">
            <a:extLst>
              <a:ext uri="{FF2B5EF4-FFF2-40B4-BE49-F238E27FC236}">
                <a16:creationId xmlns:a16="http://schemas.microsoft.com/office/drawing/2014/main" id="{E945F83B-DDFC-44B1-BFB4-03E8532336A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4854" y="4747118"/>
            <a:ext cx="495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41">
            <a:extLst>
              <a:ext uri="{FF2B5EF4-FFF2-40B4-BE49-F238E27FC236}">
                <a16:creationId xmlns:a16="http://schemas.microsoft.com/office/drawing/2014/main" id="{C81E564F-C55D-44E2-A8D1-91F95CEA3F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4357" y="1870038"/>
            <a:ext cx="495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41">
            <a:extLst>
              <a:ext uri="{FF2B5EF4-FFF2-40B4-BE49-F238E27FC236}">
                <a16:creationId xmlns:a16="http://schemas.microsoft.com/office/drawing/2014/main" id="{3D03FC0F-702A-44A1-A38D-5F9728BBEE3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987" y="4458003"/>
            <a:ext cx="495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41">
            <a:extLst>
              <a:ext uri="{FF2B5EF4-FFF2-40B4-BE49-F238E27FC236}">
                <a16:creationId xmlns:a16="http://schemas.microsoft.com/office/drawing/2014/main" id="{DF0A61D0-CAAD-479D-8CF8-614FA85F306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734" y="3309937"/>
            <a:ext cx="495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41">
            <a:extLst>
              <a:ext uri="{FF2B5EF4-FFF2-40B4-BE49-F238E27FC236}">
                <a16:creationId xmlns:a16="http://schemas.microsoft.com/office/drawing/2014/main" id="{9FED7997-75BA-4EF0-9166-1EECF30593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801" y="2231216"/>
            <a:ext cx="495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1">
            <a:extLst>
              <a:ext uri="{FF2B5EF4-FFF2-40B4-BE49-F238E27FC236}">
                <a16:creationId xmlns:a16="http://schemas.microsoft.com/office/drawing/2014/main" id="{E7856DD5-CFD9-4764-B1D9-A5A4B040705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867" y="5057388"/>
            <a:ext cx="304860" cy="269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41">
            <a:extLst>
              <a:ext uri="{FF2B5EF4-FFF2-40B4-BE49-F238E27FC236}">
                <a16:creationId xmlns:a16="http://schemas.microsoft.com/office/drawing/2014/main" id="{3CB065C1-5334-4DAC-AA97-8420E81DC12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423" y="1746047"/>
            <a:ext cx="304860" cy="269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41">
            <a:extLst>
              <a:ext uri="{FF2B5EF4-FFF2-40B4-BE49-F238E27FC236}">
                <a16:creationId xmlns:a16="http://schemas.microsoft.com/office/drawing/2014/main" id="{E4E4B4AD-5B84-4E88-A9BB-C07E83BD40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65" y="1303082"/>
            <a:ext cx="304860" cy="269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41">
            <a:extLst>
              <a:ext uri="{FF2B5EF4-FFF2-40B4-BE49-F238E27FC236}">
                <a16:creationId xmlns:a16="http://schemas.microsoft.com/office/drawing/2014/main" id="{11FE43D4-756C-4FB1-BB32-7A3DA70499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1578" y="1746638"/>
            <a:ext cx="304860" cy="269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41">
            <a:extLst>
              <a:ext uri="{FF2B5EF4-FFF2-40B4-BE49-F238E27FC236}">
                <a16:creationId xmlns:a16="http://schemas.microsoft.com/office/drawing/2014/main" id="{06FFFD83-AA9C-4CE7-92C6-A10058A363D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0710" y="2813299"/>
            <a:ext cx="304860" cy="269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3 Rectángulo">
            <a:extLst>
              <a:ext uri="{FF2B5EF4-FFF2-40B4-BE49-F238E27FC236}">
                <a16:creationId xmlns:a16="http://schemas.microsoft.com/office/drawing/2014/main" id="{10B55FEF-9260-9FE0-9443-02F77AAB2E9C}"/>
              </a:ext>
            </a:extLst>
          </p:cNvPr>
          <p:cNvSpPr/>
          <p:nvPr/>
        </p:nvSpPr>
        <p:spPr>
          <a:xfrm>
            <a:off x="185974" y="6143309"/>
            <a:ext cx="9036496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81000E42-3F86-2D2E-C872-9E2183B8440A}"/>
              </a:ext>
            </a:extLst>
          </p:cNvPr>
          <p:cNvSpPr/>
          <p:nvPr/>
        </p:nvSpPr>
        <p:spPr>
          <a:xfrm>
            <a:off x="-101411" y="5445189"/>
            <a:ext cx="9324528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28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Přeji veselé vánoce …</a:t>
            </a:r>
            <a:endParaRPr lang="es-ES" sz="2800" b="1" spc="38" dirty="0">
              <a:ln w="11430"/>
              <a:solidFill>
                <a:schemeClr val="accent5">
                  <a:lumMod val="1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Picture 15">
            <a:extLst>
              <a:ext uri="{FF2B5EF4-FFF2-40B4-BE49-F238E27FC236}">
                <a16:creationId xmlns:a16="http://schemas.microsoft.com/office/drawing/2014/main" id="{5F1C2A5F-2C73-629D-BDCD-D8FFC34834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89" y="688553"/>
            <a:ext cx="754838" cy="751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5">
            <a:extLst>
              <a:ext uri="{FF2B5EF4-FFF2-40B4-BE49-F238E27FC236}">
                <a16:creationId xmlns:a16="http://schemas.microsoft.com/office/drawing/2014/main" id="{CE0C1647-005B-CB7D-EE01-BFF2E37714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8687" y="677100"/>
            <a:ext cx="754838" cy="751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5">
            <a:extLst>
              <a:ext uri="{FF2B5EF4-FFF2-40B4-BE49-F238E27FC236}">
                <a16:creationId xmlns:a16="http://schemas.microsoft.com/office/drawing/2014/main" id="{65036D8F-26F9-B492-27CF-DF8C44C470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854" y="5192495"/>
            <a:ext cx="754838" cy="751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5">
            <a:extLst>
              <a:ext uri="{FF2B5EF4-FFF2-40B4-BE49-F238E27FC236}">
                <a16:creationId xmlns:a16="http://schemas.microsoft.com/office/drawing/2014/main" id="{7EB12C27-D582-1E78-4E9A-5DA416001B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8687" y="5168589"/>
            <a:ext cx="754838" cy="751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15">
            <a:extLst>
              <a:ext uri="{FF2B5EF4-FFF2-40B4-BE49-F238E27FC236}">
                <a16:creationId xmlns:a16="http://schemas.microsoft.com/office/drawing/2014/main" id="{B8035C51-DCFE-F1E9-EDC8-63C8174657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9378" y="573213"/>
            <a:ext cx="504055" cy="38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Picture 20">
            <a:hlinkClick r:id="" action="ppaction://noaction">
              <a:snd r:embed="rId2" name="We Wish You A Merry Christmas.wav"/>
            </a:hlinkClick>
            <a:extLst>
              <a:ext uri="{FF2B5EF4-FFF2-40B4-BE49-F238E27FC236}">
                <a16:creationId xmlns:a16="http://schemas.microsoft.com/office/drawing/2014/main" id="{0A55BB3F-8BD4-7A3F-14F5-FAD9095701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122" y="4872807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9484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We Wish You A Merry Christmas.wav"/>
          </p:stSnd>
        </p:sndAc>
      </p:transition>
    </mc:Choice>
    <mc:Fallback>
      <p:transition spd="slow" advClick="0">
        <p:split orient="vert"/>
        <p:sndAc>
          <p:stSnd>
            <p:snd r:embed="rId2" name="We Wish You A Merry Christmas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526</TotalTime>
  <Words>50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104</cp:revision>
  <dcterms:created xsi:type="dcterms:W3CDTF">2020-02-21T13:54:42Z</dcterms:created>
  <dcterms:modified xsi:type="dcterms:W3CDTF">2023-12-19T15:26:01Z</dcterms:modified>
</cp:coreProperties>
</file>