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1" r:id="rId7"/>
    <p:sldId id="260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qlnAC76hCN+detzxon49w==" hashData="cNCM0ff7TCKI9mpibG1Sz1q/ztQrVpuXPWhIpwMONVI9M9nWH7jIk+P0fKRg7DNwC+D2FOwmpb1EyVi2VrhM/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2AA751-6520-D6CB-26B9-DB5D260C53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E4D36F6-AEBD-F99E-6564-4C400A852D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E59EF2-B906-59AA-0B2F-7444308E3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FF9755-CBE6-8DC7-1154-1121B4E65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D4B451-03DE-C74E-EEC3-D429AC701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17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9CDC9-01CD-9E81-CEDB-5DB00E70E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E33DB8-F8EA-590B-8D33-44CBA504D2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9EE2D8-505A-7CCF-4663-BA6B7A16C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D7EABF-E5CE-52DE-A6AA-9E1272BC3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8B03F0-9392-6A8A-BD01-4761E110C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742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C5003C-4D23-FC26-7C91-9AF2C3B36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965096-397D-F54B-8FDF-310F4BF05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5084DD-DE41-5DF4-B1CD-960967E86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6A16B3-4A09-9479-340B-57CF53C37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818A84-EFED-94B4-1502-C736801F5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17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22429B-56DC-E126-F9C7-E86A67C0D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3EB44A-4FC3-C50C-FA3E-EB9CCFF976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211911-F776-EA7F-6902-35F8AFF57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A87CC5-3EE9-933C-D36D-4C39B9AA9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0E0D65-38A2-3F9B-0E76-357798312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396127D-C12B-BD3D-0D9E-D83F0FC8E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52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BD04BD-1A8F-A7C4-205A-455418E10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93D8D4-9E70-CB9A-DBB7-D46E29048F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EF1F320-6A93-5E2C-6003-5D322D778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3CB0A41-8AC2-6E68-615C-A49FFF3597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B0AD4E-E4EE-BB1E-7BE3-CB74ED3240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E9D103B-E07B-B140-A240-9FD255BFF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69BA139-1A5E-3FBD-A968-703C73043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9C80235-F488-B602-5E96-9C0E9400C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8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486229-E1C6-2CD1-133F-12440CAE4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36FAC77-840F-6835-13F3-67A17FB94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93F61AB-1661-31C0-EF1B-C6573CD5D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60B1B1C-6E9A-5655-6614-B80FA0E9E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070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E0CFFB3-4A31-6CF5-B230-AC1B5D01B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3488A36-D389-2450-29C7-DC423ED36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7C2842-D239-2583-CABB-7E74307F0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71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366DD-5806-4EBB-BF6F-60A29205F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0DB2C1-39AF-F3FA-6626-63F5F8BAE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7C042B9-4A5E-5A71-403A-32F3AA3110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98BCF6-579F-3860-DFC2-D02D619C9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3BB064-D143-7DD8-A866-28D278B7C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175BA5-6CFC-8B65-1869-D6DF2A3D4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84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FE9B1-321E-185F-4ABA-32814A5B6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768DE37-6ABD-A3A4-60E3-EEC8E33E1D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C70174-09E7-D20D-7903-92EB203A3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8E2063-5595-723B-768A-49DB7A78E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018B59C-4143-D6B7-D659-CF52391B9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B474DA-D28D-299C-9DC2-5AA1F96DE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77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8121B-B27A-4352-D27B-5FFCBA9F5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77D041-E37C-6E94-C805-1D22EFEC53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24C342-0463-3082-F191-6E95DCCA3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EE24B3-901F-9395-689D-F8D48D1F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A9043C-4B5D-5F1E-A283-7066B0176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09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AF489D4-FC7A-9C3E-FA70-5F36029A0C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99BAC8-99AB-C7C5-656A-F3CCE07DE7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A924FE-FB8A-9153-8A1F-9776F5E4C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EE0FC1-7EBB-A03F-433B-4358B887E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DDD26B-05DB-63DA-5D39-FC71E1E52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89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01C612F-4A16-E409-9242-E38924E1C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96ED35-DB55-477F-63FC-30A5F6D52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51AD6A-B43B-A0B3-ABCF-77D1F6F9B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B851F-21C6-41F0-8CC2-9CB445918699}" type="datetimeFigureOut">
              <a:rPr lang="fr-FR" smtClean="0"/>
              <a:t>18/12/2023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C3E24F-93BA-0B78-D15F-6516341D48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2D3C28-AAFD-AEDF-F712-39D6DABA05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36DEA-6E40-42C6-B7E1-AA3E95D87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1491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4A526D6-937F-E2E9-C273-28D3AB0A3D6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262" y="1904228"/>
            <a:ext cx="3025140" cy="455184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E9BE29-E86D-4C21-355C-D746E6E9588A}"/>
              </a:ext>
            </a:extLst>
          </p:cNvPr>
          <p:cNvSpPr/>
          <p:nvPr/>
        </p:nvSpPr>
        <p:spPr>
          <a:xfrm>
            <a:off x="2668250" y="149902"/>
            <a:ext cx="686302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Guy MARCHAND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Hommage</a:t>
            </a:r>
          </a:p>
        </p:txBody>
      </p:sp>
      <p:pic>
        <p:nvPicPr>
          <p:cNvPr id="3" name="ytmp3free.cc_guy-marchand-destinee-youtubemp3free.org">
            <a:hlinkClick r:id="" action="ppaction://media"/>
            <a:extLst>
              <a:ext uri="{FF2B5EF4-FFF2-40B4-BE49-F238E27FC236}">
                <a16:creationId xmlns:a16="http://schemas.microsoft.com/office/drawing/2014/main" id="{07884005-D05C-D01D-2333-1253B5E5A3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635753" y="3231776"/>
            <a:ext cx="609600" cy="6096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514282F-3F11-3A91-C34F-4081B44B7364}"/>
              </a:ext>
            </a:extLst>
          </p:cNvPr>
          <p:cNvSpPr txBox="1"/>
          <p:nvPr/>
        </p:nvSpPr>
        <p:spPr>
          <a:xfrm>
            <a:off x="8507346" y="3105834"/>
            <a:ext cx="4328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Par Lorient</a:t>
            </a:r>
          </a:p>
        </p:txBody>
      </p:sp>
    </p:spTree>
    <p:extLst>
      <p:ext uri="{BB962C8B-B14F-4D97-AF65-F5344CB8AC3E}">
        <p14:creationId xmlns:p14="http://schemas.microsoft.com/office/powerpoint/2010/main" val="324797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A902C7-D23E-8AEC-14C5-C79662D9A0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646" y="316006"/>
            <a:ext cx="4676798" cy="62259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487566-D302-07E1-2D4E-2DB82AA4618A}"/>
              </a:ext>
            </a:extLst>
          </p:cNvPr>
          <p:cNvSpPr txBox="1"/>
          <p:nvPr/>
        </p:nvSpPr>
        <p:spPr>
          <a:xfrm>
            <a:off x="7204782" y="5726642"/>
            <a:ext cx="52040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Cliché de l’artiste en 2008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525057-83D1-5F18-AE8D-BEAC8A5FFEB4}"/>
              </a:ext>
            </a:extLst>
          </p:cNvPr>
          <p:cNvSpPr txBox="1"/>
          <p:nvPr/>
        </p:nvSpPr>
        <p:spPr>
          <a:xfrm>
            <a:off x="6460459" y="1131358"/>
            <a:ext cx="544605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  </a:t>
            </a:r>
            <a:r>
              <a:rPr lang="fr-FR" sz="2000" b="1" dirty="0">
                <a:solidFill>
                  <a:srgbClr val="FFFF00"/>
                </a:solidFill>
              </a:rPr>
              <a:t>Guy  MARCHAND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Acteur – Chanteur – Musicien – Ecrivain Français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né en 1937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décédé le 15 Décembre 2023 à Cavaillon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Chanteur crooner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Musicien, jouant du saxophone, de la clarinette et, du piano – style Jazz, blues ou Tango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Nombreux seconds rôles au cinéma (plusieurs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Césars)</a:t>
            </a:r>
          </a:p>
        </p:txBody>
      </p:sp>
    </p:spTree>
    <p:extLst>
      <p:ext uri="{BB962C8B-B14F-4D97-AF65-F5344CB8AC3E}">
        <p14:creationId xmlns:p14="http://schemas.microsoft.com/office/powerpoint/2010/main" val="50002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D4353A-733E-F8DC-A607-E216ED3C1C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7975" y="567824"/>
            <a:ext cx="3789637" cy="57223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DB533-E81A-E069-29B6-60F78953DCDF}"/>
              </a:ext>
            </a:extLst>
          </p:cNvPr>
          <p:cNvSpPr txBox="1"/>
          <p:nvPr/>
        </p:nvSpPr>
        <p:spPr>
          <a:xfrm>
            <a:off x="760962" y="5600889"/>
            <a:ext cx="5862917" cy="461665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Guy MARCHAND au Festival de Cannes 2007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16C2725-4606-2454-D312-A076122CA1CF}"/>
              </a:ext>
            </a:extLst>
          </p:cNvPr>
          <p:cNvSpPr txBox="1"/>
          <p:nvPr/>
        </p:nvSpPr>
        <p:spPr>
          <a:xfrm>
            <a:off x="1048871" y="612303"/>
            <a:ext cx="5674658" cy="5078313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en 1981 : César du second rôle dans : LOULOU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en 1984 : César du meilleur acteur de second rôle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dans : Coup de Foudre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en 1988 : César du second rôle dans : Noyade interdite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400" dirty="0">
                <a:solidFill>
                  <a:srgbClr val="FFFF00"/>
                </a:solidFill>
              </a:rPr>
              <a:t>en 2007 : César du second rôle dans : PARIS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en 2019 : César du meilleur acteur de second rôle 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</a:t>
            </a:r>
            <a:r>
              <a:rPr lang="fr-FR" sz="2400" b="1" dirty="0">
                <a:solidFill>
                  <a:srgbClr val="FFFF00"/>
                </a:solidFill>
              </a:rPr>
              <a:t>dans : Garde à Vue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Chevalier de la Légion d’Honneur en 1993</a:t>
            </a:r>
          </a:p>
        </p:txBody>
      </p:sp>
    </p:spTree>
    <p:extLst>
      <p:ext uri="{BB962C8B-B14F-4D97-AF65-F5344CB8AC3E}">
        <p14:creationId xmlns:p14="http://schemas.microsoft.com/office/powerpoint/2010/main" val="15978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58F4A6-8BAA-6A4A-91E3-58FB1B0006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8954" y="665629"/>
            <a:ext cx="8283388" cy="552674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125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70AE06-332F-D6FB-3C34-68B09CBF9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872938"/>
            <a:ext cx="4762500" cy="4762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E5DC045-F2C6-90AF-8886-EEBB5BDE2BA4}"/>
              </a:ext>
            </a:extLst>
          </p:cNvPr>
          <p:cNvSpPr txBox="1"/>
          <p:nvPr/>
        </p:nvSpPr>
        <p:spPr>
          <a:xfrm>
            <a:off x="6710082" y="1102659"/>
            <a:ext cx="43568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Cette chanson « Destinée »</a:t>
            </a:r>
          </a:p>
          <a:p>
            <a:endParaRPr lang="fr-FR" b="1" dirty="0"/>
          </a:p>
          <a:p>
            <a:r>
              <a:rPr lang="fr-FR" b="1" dirty="0"/>
              <a:t> coécrite et, interprétée a été popularisée </a:t>
            </a:r>
          </a:p>
          <a:p>
            <a:r>
              <a:rPr lang="fr-FR" b="1" dirty="0"/>
              <a:t> par le film de Claude Zidi en 1982</a:t>
            </a:r>
          </a:p>
          <a:p>
            <a:r>
              <a:rPr lang="fr-FR" b="1" dirty="0"/>
              <a:t>« les Sous-doués en vacances »</a:t>
            </a:r>
          </a:p>
          <a:p>
            <a:r>
              <a:rPr lang="fr-FR" b="1" dirty="0"/>
              <a:t> film dans lequel l’artiste joue le rôle de</a:t>
            </a:r>
          </a:p>
          <a:p>
            <a:r>
              <a:rPr lang="fr-FR" b="1" dirty="0"/>
              <a:t>‘Memphis’.</a:t>
            </a:r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0A5EDDC-51E2-361E-7F7F-9071EBAB4FB7}"/>
              </a:ext>
            </a:extLst>
          </p:cNvPr>
          <p:cNvSpPr txBox="1"/>
          <p:nvPr/>
        </p:nvSpPr>
        <p:spPr>
          <a:xfrm>
            <a:off x="1015726" y="5755341"/>
            <a:ext cx="5694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 artiste chante en public cette chanson</a:t>
            </a:r>
          </a:p>
        </p:txBody>
      </p:sp>
    </p:spTree>
    <p:extLst>
      <p:ext uri="{BB962C8B-B14F-4D97-AF65-F5344CB8AC3E}">
        <p14:creationId xmlns:p14="http://schemas.microsoft.com/office/powerpoint/2010/main" val="150864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D4241A-4644-179D-5308-D5DE45293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7670" y="571500"/>
            <a:ext cx="5715000" cy="561022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626EA33-5608-8506-0005-9FDF30ADB6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31" y="519112"/>
            <a:ext cx="5715000" cy="5715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98723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C12D2C-D321-63DB-0297-1377AC2EDC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63908">
            <a:off x="1204565" y="876238"/>
            <a:ext cx="3738283" cy="3429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383B28B-B352-22A8-09D3-BDF39B346A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6772" y="2719526"/>
            <a:ext cx="4571999" cy="305385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E889E55-7BA8-B15F-D35F-0BE67B198433}"/>
              </a:ext>
            </a:extLst>
          </p:cNvPr>
          <p:cNvSpPr txBox="1"/>
          <p:nvPr/>
        </p:nvSpPr>
        <p:spPr>
          <a:xfrm>
            <a:off x="2108994" y="4660069"/>
            <a:ext cx="3496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Succès de 2005</a:t>
            </a:r>
          </a:p>
        </p:txBody>
      </p:sp>
    </p:spTree>
    <p:extLst>
      <p:ext uri="{BB962C8B-B14F-4D97-AF65-F5344CB8AC3E}">
        <p14:creationId xmlns:p14="http://schemas.microsoft.com/office/powerpoint/2010/main" val="350736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BEE624-5B7B-DE52-3686-D8D8697768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011" y="255494"/>
            <a:ext cx="6844553" cy="59906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5EB43A6-17D5-3D1E-F787-D56421F79E66}"/>
              </a:ext>
            </a:extLst>
          </p:cNvPr>
          <p:cNvSpPr txBox="1"/>
          <p:nvPr/>
        </p:nvSpPr>
        <p:spPr>
          <a:xfrm>
            <a:off x="7785847" y="591671"/>
            <a:ext cx="3939988" cy="5632311"/>
          </a:xfrm>
          <a:prstGeom prst="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/>
              <a:t>Quelques succès du disque :</a:t>
            </a:r>
          </a:p>
          <a:p>
            <a:endParaRPr lang="fr-FR" b="1" dirty="0"/>
          </a:p>
          <a:p>
            <a:r>
              <a:rPr lang="fr-FR" b="1" dirty="0"/>
              <a:t>Compilation en 1980</a:t>
            </a:r>
          </a:p>
          <a:p>
            <a:endParaRPr lang="fr-FR" b="1" dirty="0"/>
          </a:p>
          <a:p>
            <a:r>
              <a:rPr lang="fr-FR" b="1" dirty="0"/>
              <a:t>16 succès  en 1982</a:t>
            </a:r>
          </a:p>
          <a:p>
            <a:endParaRPr lang="fr-FR" b="1" dirty="0"/>
          </a:p>
          <a:p>
            <a:r>
              <a:rPr lang="fr-FR" b="1" dirty="0"/>
              <a:t>Avec Claude Bolling  en 1988</a:t>
            </a:r>
          </a:p>
          <a:p>
            <a:endParaRPr lang="fr-FR" b="1" dirty="0"/>
          </a:p>
          <a:p>
            <a:r>
              <a:rPr lang="fr-FR" b="1" dirty="0"/>
              <a:t>Marchand de rêve, le meilleur 1998</a:t>
            </a:r>
          </a:p>
          <a:p>
            <a:endParaRPr lang="fr-FR" b="1" dirty="0"/>
          </a:p>
          <a:p>
            <a:r>
              <a:rPr lang="fr-FR" b="1" dirty="0"/>
              <a:t>Nostal Gitan 1998</a:t>
            </a:r>
          </a:p>
          <a:p>
            <a:endParaRPr lang="fr-FR" b="1" dirty="0"/>
          </a:p>
          <a:p>
            <a:r>
              <a:rPr lang="fr-FR" b="1" dirty="0"/>
              <a:t>L’homme qui murmurait à l’oreille des femmes  2000</a:t>
            </a:r>
          </a:p>
          <a:p>
            <a:endParaRPr lang="fr-FR" b="1" dirty="0"/>
          </a:p>
          <a:p>
            <a:r>
              <a:rPr lang="fr-FR" b="1" dirty="0"/>
              <a:t>Demain, j’arrête   2002</a:t>
            </a:r>
          </a:p>
          <a:p>
            <a:endParaRPr lang="fr-FR" b="1" dirty="0"/>
          </a:p>
          <a:p>
            <a:r>
              <a:rPr lang="fr-FR" b="1" dirty="0"/>
              <a:t>Dernière vague  2006</a:t>
            </a:r>
          </a:p>
          <a:p>
            <a:endParaRPr lang="fr-FR" b="1" dirty="0"/>
          </a:p>
          <a:p>
            <a:r>
              <a:rPr lang="fr-FR" b="1" dirty="0"/>
              <a:t>Guy in blues   2008</a:t>
            </a:r>
          </a:p>
        </p:txBody>
      </p:sp>
    </p:spTree>
    <p:extLst>
      <p:ext uri="{BB962C8B-B14F-4D97-AF65-F5344CB8AC3E}">
        <p14:creationId xmlns:p14="http://schemas.microsoft.com/office/powerpoint/2010/main" val="13908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E1591C-CE96-F908-5291-89E2FE56B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243" y="1234328"/>
            <a:ext cx="5204757" cy="348559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4D298A5-8BC5-4D7C-A4A6-E3B5314DF8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0815" y="333000"/>
            <a:ext cx="4644000" cy="619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AE4789-D7B9-B3E6-1A7C-7DC834DE9338}"/>
              </a:ext>
            </a:extLst>
          </p:cNvPr>
          <p:cNvSpPr txBox="1"/>
          <p:nvPr/>
        </p:nvSpPr>
        <p:spPr>
          <a:xfrm>
            <a:off x="1017185" y="4719918"/>
            <a:ext cx="5497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Rôle principal dans la série télévisée du Détective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NESTOR BURMA</a:t>
            </a:r>
          </a:p>
        </p:txBody>
      </p:sp>
    </p:spTree>
    <p:extLst>
      <p:ext uri="{BB962C8B-B14F-4D97-AF65-F5344CB8AC3E}">
        <p14:creationId xmlns:p14="http://schemas.microsoft.com/office/powerpoint/2010/main" val="174872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6347CA-60C3-EB87-94D3-BF184D1DB8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89" y="363072"/>
            <a:ext cx="3473237" cy="49754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C4CB6CC-6500-3CF4-5512-6616003506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607" y="363072"/>
            <a:ext cx="4079367" cy="55805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CE6D517-11C1-CBDA-B1FE-5FA2F686CE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2866" y="363072"/>
            <a:ext cx="2876550" cy="45243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952ECAC-08BD-D1EB-7116-AE2917BAC471}"/>
              </a:ext>
            </a:extLst>
          </p:cNvPr>
          <p:cNvSpPr txBox="1"/>
          <p:nvPr/>
        </p:nvSpPr>
        <p:spPr>
          <a:xfrm>
            <a:off x="2341114" y="6033263"/>
            <a:ext cx="8888506" cy="461665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Nombreux (36) épisodes télévisés sur France 2 de 1991 à 2003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2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C26DB302-0C58-FDC8-0AD8-B33CFB5672CC}"/>
              </a:ext>
            </a:extLst>
          </p:cNvPr>
          <p:cNvSpPr txBox="1"/>
          <p:nvPr/>
        </p:nvSpPr>
        <p:spPr>
          <a:xfrm>
            <a:off x="1277471" y="954741"/>
            <a:ext cx="9762564" cy="2031325"/>
          </a:xfrm>
          <a:prstGeom prst="rect">
            <a:avLst/>
          </a:prstGeom>
          <a:pattFill prst="pct90">
            <a:fgClr>
              <a:schemeClr val="tx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Au cinéma  : des rôles complémentaires, avec les metteurs en scène :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Robert ENRICO – François TRUFFAUT – Claude PINOTEAU – Philippe de BROCA – Maurice PIALAT –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Claude MILLER – Bertrand TAVERNIER – Alexandre ARCADY – Costa –Gavras – Alain CORNEAU –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Pierre GRANIER-DEFERRE  - Edouard MOLINARO – et le Britannique Guy HAMILTON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2FB8B36-9A18-F7D6-1CAB-5CA2AF5D1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9528" y="3180049"/>
            <a:ext cx="2490507" cy="33784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86E8D72-C4A1-4660-35DF-C8A622F8BD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234" y="3220390"/>
            <a:ext cx="2625895" cy="31510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68CE5D5-73BB-E25C-CEFC-2D38ACDD85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8431" y="3220389"/>
            <a:ext cx="2490507" cy="33454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0560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C1D6105-C416-67E0-A132-4B73FEE89D85}"/>
              </a:ext>
            </a:extLst>
          </p:cNvPr>
          <p:cNvSpPr txBox="1"/>
          <p:nvPr/>
        </p:nvSpPr>
        <p:spPr>
          <a:xfrm>
            <a:off x="2488085" y="699247"/>
            <a:ext cx="9197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 joue l’inspecteur Mathieu dans « Opération Trafics (1980)</a:t>
            </a:r>
          </a:p>
          <a:p>
            <a:endParaRPr lang="fr-FR" b="1" dirty="0"/>
          </a:p>
          <a:p>
            <a:r>
              <a:rPr lang="fr-FR" b="1" dirty="0">
                <a:solidFill>
                  <a:srgbClr val="FFFF00"/>
                </a:solidFill>
              </a:rPr>
              <a:t>  et un commandant de police dans FARGAS, série de 2003 à 2007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9906BB0-9B0E-7DBE-8E13-6EA96816C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6385" y="2167162"/>
            <a:ext cx="2839291" cy="42518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937DCFA-EC52-3073-56F8-A2FA1F7760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324" y="1980895"/>
            <a:ext cx="2956584" cy="434791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64194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72979D4-CC85-E717-134F-232970CBC82B}"/>
              </a:ext>
            </a:extLst>
          </p:cNvPr>
          <p:cNvSpPr txBox="1"/>
          <p:nvPr/>
        </p:nvSpPr>
        <p:spPr>
          <a:xfrm>
            <a:off x="1442077" y="424246"/>
            <a:ext cx="93412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 la télévision, il apparait dans plusieurs séries ou téléfilms :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MUSIDORA -1973    -  Les Cinq dernières minutes (épisode Fausses notes en 1974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Le cœur au ventre 1976  -  La Mort amoureuse  1977  -  la voie Jackson  1981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Les héroïques 1981 -  Trois morts à zéro  1983 -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L’Homme de la nuit  1988  -   Fugue en Ré  1998  -  Trois saisons 1999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Les Jours heureux  2000  - Toute la ville en parle  2000   et, la série Nestor BURMA 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                                                                                (39 épisodes)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6D07EE3-7819-7785-B953-AFFA0792B7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388" y="2978841"/>
            <a:ext cx="2716247" cy="36909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FA710E2-2316-CAB9-2136-196036E0B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772" y="3032629"/>
            <a:ext cx="2727834" cy="36371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52FC889-A508-828D-0731-8A5482C322A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3480" y="3032629"/>
            <a:ext cx="2691463" cy="36371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676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D39B4A4-093B-1C03-2517-189DD43F1176}"/>
              </a:ext>
            </a:extLst>
          </p:cNvPr>
          <p:cNvSpPr txBox="1"/>
          <p:nvPr/>
        </p:nvSpPr>
        <p:spPr>
          <a:xfrm>
            <a:off x="1237129" y="510988"/>
            <a:ext cx="84178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quelques disques de sa carrière de chanteur :</a:t>
            </a:r>
          </a:p>
          <a:p>
            <a:endParaRPr lang="fr-FR" b="1" dirty="0"/>
          </a:p>
          <a:p>
            <a:r>
              <a:rPr lang="fr-FR" b="1" dirty="0"/>
              <a:t>La passionata ( 1965)    -  Moi je suis Tango (1975)  -  Hey Crooner (2000)</a:t>
            </a:r>
          </a:p>
          <a:p>
            <a:r>
              <a:rPr lang="fr-FR" b="1" dirty="0"/>
              <a:t>    Chanteur de Charme (2020)  et  Destinée en 1982 (en fond sonore ici)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FB713D4-6D1B-D25D-599E-0A42A1CE02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2882" y="2376282"/>
            <a:ext cx="3669225" cy="370005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D7514EE-7587-61C5-61CF-5843C78396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548" y="2426740"/>
            <a:ext cx="3702751" cy="364960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316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3100F1-202A-2EA6-C0B8-1546FF53A1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6448" y="773205"/>
            <a:ext cx="5432611" cy="53115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10AD97C-24B5-8F00-BB1C-0452ED3703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095" y="1310175"/>
            <a:ext cx="4006846" cy="40148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2583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40ECE8-6183-0BCB-890B-10E483D99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88" y="2030506"/>
            <a:ext cx="4514850" cy="25336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E09C4A-88A8-8D5B-1C91-E87DBB5F8DD0}"/>
              </a:ext>
            </a:extLst>
          </p:cNvPr>
          <p:cNvSpPr txBox="1"/>
          <p:nvPr/>
        </p:nvSpPr>
        <p:spPr>
          <a:xfrm>
            <a:off x="1437699" y="1476508"/>
            <a:ext cx="5446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ADIEU l’Artiste…………..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B8D909F-AD1B-D278-9956-5ABB7CFB1587}"/>
              </a:ext>
            </a:extLst>
          </p:cNvPr>
          <p:cNvSpPr txBox="1"/>
          <p:nvPr/>
        </p:nvSpPr>
        <p:spPr>
          <a:xfrm>
            <a:off x="1819920" y="4656381"/>
            <a:ext cx="37920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Hommage à Guy MARCHAND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193585-0EF9-1870-10D7-24777169BC26}"/>
              </a:ext>
            </a:extLst>
          </p:cNvPr>
          <p:cNvSpPr txBox="1"/>
          <p:nvPr/>
        </p:nvSpPr>
        <p:spPr>
          <a:xfrm>
            <a:off x="2777544" y="371635"/>
            <a:ext cx="941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Hommage  A Guy Marchand Par Lorient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9031BC0-9A1A-FEAD-BB33-20A26D72909C}"/>
              </a:ext>
            </a:extLst>
          </p:cNvPr>
          <p:cNvSpPr txBox="1"/>
          <p:nvPr/>
        </p:nvSpPr>
        <p:spPr>
          <a:xfrm>
            <a:off x="5297510" y="2458271"/>
            <a:ext cx="5903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Merci à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Pour Sa Suggestion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32A3DB1-1D97-B2E3-83CD-90CCA77A0A7B}"/>
              </a:ext>
            </a:extLst>
          </p:cNvPr>
          <p:cNvSpPr txBox="1"/>
          <p:nvPr/>
        </p:nvSpPr>
        <p:spPr>
          <a:xfrm>
            <a:off x="5598419" y="3674618"/>
            <a:ext cx="5301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66756BA-6900-1927-BF0E-8AFB0B985F46}"/>
              </a:ext>
            </a:extLst>
          </p:cNvPr>
          <p:cNvSpPr txBox="1"/>
          <p:nvPr/>
        </p:nvSpPr>
        <p:spPr>
          <a:xfrm>
            <a:off x="7108151" y="4564156"/>
            <a:ext cx="3792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3920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514</Words>
  <Application>Microsoft Office PowerPoint</Application>
  <PresentationFormat>Grand écran</PresentationFormat>
  <Paragraphs>89</Paragraphs>
  <Slides>16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13</cp:revision>
  <dcterms:created xsi:type="dcterms:W3CDTF">2023-12-17T18:25:58Z</dcterms:created>
  <dcterms:modified xsi:type="dcterms:W3CDTF">2023-12-18T12:31:22Z</dcterms:modified>
</cp:coreProperties>
</file>