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13" Type="http://schemas.openxmlformats.org/officeDocument/2006/relationships/audio" Target="../media/audio4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png"/><Relationship Id="rId12" Type="http://schemas.openxmlformats.org/officeDocument/2006/relationships/audio" Target="../media/audio3.wav"/><Relationship Id="rId17" Type="http://schemas.openxmlformats.org/officeDocument/2006/relationships/image" Target="../media/image8.gif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5" Type="http://schemas.openxmlformats.org/officeDocument/2006/relationships/image" Target="../media/image3.jpeg"/><Relationship Id="rId15" Type="http://schemas.openxmlformats.org/officeDocument/2006/relationships/audio" Target="../media/audio6.wav"/><Relationship Id="rId10" Type="http://schemas.openxmlformats.org/officeDocument/2006/relationships/image" Target="../media/image7.png"/><Relationship Id="rId19" Type="http://schemas.openxmlformats.org/officeDocument/2006/relationships/image" Target="../media/image10.gif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audio" Target="../media/audio5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Rectángulo">
            <a:extLst>
              <a:ext uri="{FF2B5EF4-FFF2-40B4-BE49-F238E27FC236}">
                <a16:creationId xmlns:a16="http://schemas.microsoft.com/office/drawing/2014/main" id="{6B5EE97D-5C94-F8D5-59EB-7C82F98C032E}"/>
              </a:ext>
            </a:extLst>
          </p:cNvPr>
          <p:cNvSpPr/>
          <p:nvPr/>
        </p:nvSpPr>
        <p:spPr>
          <a:xfrm>
            <a:off x="-352253" y="2132856"/>
            <a:ext cx="9468544" cy="313932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6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Die </a:t>
            </a:r>
            <a:r>
              <a:rPr lang="cs-CZ" sz="6600" b="1" spc="38" dirty="0" err="1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schönsten</a:t>
            </a:r>
            <a:r>
              <a:rPr lang="cs-CZ" sz="6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6600" b="1" spc="38" dirty="0" err="1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Weihnachtslieder</a:t>
            </a:r>
            <a:r>
              <a:rPr lang="cs-CZ" sz="6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 eaLnBrk="1" hangingPunct="1">
              <a:defRPr/>
            </a:pPr>
            <a:r>
              <a:rPr lang="cs-CZ" sz="6600" b="1" spc="38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</a:t>
            </a:r>
            <a:endParaRPr lang="es-ES" sz="6600" b="1" spc="38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55418" y="6085737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id="{A5B624AA-D95F-41C8-99A4-FF7E10E43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54" y="5192495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E0D1DFB7-3F7A-4ACE-BDBB-02339483D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687" y="5168589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5">
            <a:extLst>
              <a:ext uri="{FF2B5EF4-FFF2-40B4-BE49-F238E27FC236}">
                <a16:creationId xmlns:a16="http://schemas.microsoft.com/office/drawing/2014/main" id="{AA8DB9F5-3ADB-46C6-9957-1F52D398B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8687" y="677100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15">
            <a:extLst>
              <a:ext uri="{FF2B5EF4-FFF2-40B4-BE49-F238E27FC236}">
                <a16:creationId xmlns:a16="http://schemas.microsoft.com/office/drawing/2014/main" id="{2B0FD3AC-061F-4C61-BE55-C0AFC15FC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89" y="688553"/>
            <a:ext cx="754838" cy="751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E5D734FA-A6C8-4B9F-AB0F-092FF0A8C1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5" y="3250803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DF893D0-0C68-4BFC-9278-33C117E6CF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460" y="3220025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5">
            <a:extLst>
              <a:ext uri="{FF2B5EF4-FFF2-40B4-BE49-F238E27FC236}">
                <a16:creationId xmlns:a16="http://schemas.microsoft.com/office/drawing/2014/main" id="{B2DDDA33-E544-4A2E-B3BE-ED912CC80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119" y="601256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9">
            <a:extLst>
              <a:ext uri="{FF2B5EF4-FFF2-40B4-BE49-F238E27FC236}">
                <a16:creationId xmlns:a16="http://schemas.microsoft.com/office/drawing/2014/main" id="{5324C3D7-8B3A-4F72-A184-0ABEE7D14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4" y="1639430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9">
            <a:extLst>
              <a:ext uri="{FF2B5EF4-FFF2-40B4-BE49-F238E27FC236}">
                <a16:creationId xmlns:a16="http://schemas.microsoft.com/office/drawing/2014/main" id="{ED3E9793-4844-40B4-8AB3-497DF1A92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3" y="2625035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59">
            <a:extLst>
              <a:ext uri="{FF2B5EF4-FFF2-40B4-BE49-F238E27FC236}">
                <a16:creationId xmlns:a16="http://schemas.microsoft.com/office/drawing/2014/main" id="{CC10A8BB-4F06-4ADA-B9AA-0154301A2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3" y="3611953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9">
            <a:extLst>
              <a:ext uri="{FF2B5EF4-FFF2-40B4-BE49-F238E27FC236}">
                <a16:creationId xmlns:a16="http://schemas.microsoft.com/office/drawing/2014/main" id="{9C251F13-63D7-471C-9FD2-84A96A659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854" y="4602139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59">
            <a:extLst>
              <a:ext uri="{FF2B5EF4-FFF2-40B4-BE49-F238E27FC236}">
                <a16:creationId xmlns:a16="http://schemas.microsoft.com/office/drawing/2014/main" id="{D4D9444E-CF8C-4ED2-897A-CF06EF895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4941" y="2637245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59">
            <a:extLst>
              <a:ext uri="{FF2B5EF4-FFF2-40B4-BE49-F238E27FC236}">
                <a16:creationId xmlns:a16="http://schemas.microsoft.com/office/drawing/2014/main" id="{86E0A002-3CC5-411B-9805-B11487D84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787" y="1648238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9">
            <a:extLst>
              <a:ext uri="{FF2B5EF4-FFF2-40B4-BE49-F238E27FC236}">
                <a16:creationId xmlns:a16="http://schemas.microsoft.com/office/drawing/2014/main" id="{91043C4D-F7D6-45DC-9654-4BCB3C039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873" y="4604816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0">
            <a:hlinkClick r:id="" action="ppaction://noaction">
              <a:snd r:embed="rId2" name="7.Mei oanziger Wunsch.wav"/>
            </a:hlinkClick>
            <a:extLst>
              <a:ext uri="{FF2B5EF4-FFF2-40B4-BE49-F238E27FC236}">
                <a16:creationId xmlns:a16="http://schemas.microsoft.com/office/drawing/2014/main" id="{48C321C0-520B-4C34-859A-76D1821AD2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763" y="4795082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0">
            <a:hlinkClick r:id="" action="ppaction://noaction">
              <a:snd r:embed="rId11" name="6.So still ist jetzt die Zeit.wav"/>
            </a:hlinkClick>
            <a:extLst>
              <a:ext uri="{FF2B5EF4-FFF2-40B4-BE49-F238E27FC236}">
                <a16:creationId xmlns:a16="http://schemas.microsoft.com/office/drawing/2014/main" id="{35918CC6-A11C-4579-A094-F30EDE183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503" y="282845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0">
            <a:hlinkClick r:id="" action="ppaction://noaction">
              <a:snd r:embed="rId12" name="4.Susser die Glocken nie klingen.wav"/>
            </a:hlinkClick>
            <a:extLst>
              <a:ext uri="{FF2B5EF4-FFF2-40B4-BE49-F238E27FC236}">
                <a16:creationId xmlns:a16="http://schemas.microsoft.com/office/drawing/2014/main" id="{0D2B1AEA-5267-45C8-8670-0F495F482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754" y="4783113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>
            <a:hlinkClick r:id="" action="ppaction://noaction">
              <a:snd r:embed="rId13" name="3.Schee langsam wird's sttill.wav"/>
            </a:hlinkClick>
            <a:extLst>
              <a:ext uri="{FF2B5EF4-FFF2-40B4-BE49-F238E27FC236}">
                <a16:creationId xmlns:a16="http://schemas.microsoft.com/office/drawing/2014/main" id="{64B5530C-FE35-4CC9-87E4-0542FF5A1C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3796226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0">
            <a:hlinkClick r:id="" action="ppaction://noaction">
              <a:snd r:embed="rId14" name="2.A Weihnacht wie's früher wa.wav"/>
            </a:hlinkClick>
            <a:extLst>
              <a:ext uri="{FF2B5EF4-FFF2-40B4-BE49-F238E27FC236}">
                <a16:creationId xmlns:a16="http://schemas.microsoft.com/office/drawing/2014/main" id="{765FCA82-6AB9-4BCB-9636-73B5435E7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2785337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0">
            <a:hlinkClick r:id="" action="ppaction://noaction">
              <a:snd r:embed="rId15" name="1.Da Vater erzahlt die alten G'schicht'n.wav"/>
            </a:hlinkClick>
            <a:extLst>
              <a:ext uri="{FF2B5EF4-FFF2-40B4-BE49-F238E27FC236}">
                <a16:creationId xmlns:a16="http://schemas.microsoft.com/office/drawing/2014/main" id="{55A3CFF4-4983-43FC-B720-490596593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687" y="182712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0">
            <a:hlinkClick r:id="" action="ppaction://noaction">
              <a:snd r:embed="rId16" name="5.Du bist wie die Sterne so schon.wav"/>
            </a:hlinkClick>
            <a:extLst>
              <a:ext uri="{FF2B5EF4-FFF2-40B4-BE49-F238E27FC236}">
                <a16:creationId xmlns:a16="http://schemas.microsoft.com/office/drawing/2014/main" id="{0F027D4B-F023-46AD-BA29-998028995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349" y="1827128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04EB30F8-B245-4FD2-8233-A5FF39494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9158" y="1783324"/>
            <a:ext cx="16095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rgbClr val="002060"/>
                </a:solidFill>
              </a:rPr>
              <a:t>Da Vater </a:t>
            </a:r>
            <a:r>
              <a:rPr lang="de-DE" altLang="cs-CZ" sz="1200" b="1" dirty="0" err="1">
                <a:solidFill>
                  <a:srgbClr val="002060"/>
                </a:solidFill>
              </a:rPr>
              <a:t>erzahlt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de-DE" altLang="cs-CZ" sz="1200" b="1" dirty="0">
                <a:solidFill>
                  <a:srgbClr val="002060"/>
                </a:solidFill>
              </a:rPr>
              <a:t> die alten </a:t>
            </a:r>
            <a:r>
              <a:rPr lang="de-DE" altLang="cs-CZ" sz="1200" b="1" dirty="0" err="1">
                <a:solidFill>
                  <a:srgbClr val="002060"/>
                </a:solidFill>
              </a:rPr>
              <a:t>G'schicht'n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B0B82EFD-CDCC-4306-B4C8-6549207685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0968" y="2726280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rgbClr val="002060"/>
                </a:solidFill>
              </a:rPr>
              <a:t>A Weihnacht wie's früher </a:t>
            </a:r>
            <a:r>
              <a:rPr lang="de-DE" altLang="cs-CZ" sz="1200" b="1" dirty="0" err="1">
                <a:solidFill>
                  <a:srgbClr val="002060"/>
                </a:solidFill>
              </a:rPr>
              <a:t>wa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2FBBAC89-AD8E-4624-A4F0-DEDFB56C18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4775" y="3680400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2060"/>
                </a:solidFill>
              </a:rPr>
              <a:t>Schee langsam wird's sttill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894698F3-D178-4CB1-8E30-BE1D25E7D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3112" y="4716724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>
                <a:solidFill>
                  <a:srgbClr val="002060"/>
                </a:solidFill>
              </a:rPr>
              <a:t>Susser die Glocken nie klingen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73DA46C9-70D1-4F31-AD23-8EE488E367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7663" y="2725175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rgbClr val="002060"/>
                </a:solidFill>
              </a:rPr>
              <a:t>So still ist jetzt 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de-DE" altLang="cs-CZ" sz="1200" b="1" dirty="0">
                <a:solidFill>
                  <a:srgbClr val="002060"/>
                </a:solidFill>
              </a:rPr>
              <a:t>die Zeit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D4685474-C08F-4DE8-8AC6-AC73FB3FE6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0406" y="4727436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Mei</a:t>
            </a:r>
            <a:endParaRPr lang="cs-CZ" altLang="cs-CZ" sz="1200" b="1" dirty="0">
              <a:solidFill>
                <a:srgbClr val="00206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2060"/>
                </a:solidFill>
              </a:rPr>
              <a:t> oanziger Wunsch</a:t>
            </a: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5A5195B1-5983-4104-A85C-4B4809250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9508" y="1741926"/>
            <a:ext cx="11988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>
                <a:solidFill>
                  <a:srgbClr val="002060"/>
                </a:solidFill>
              </a:rPr>
              <a:t>Du bist wie die Sterne so schon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pic>
        <p:nvPicPr>
          <p:cNvPr id="44" name="Picture 20">
            <a:extLst>
              <a:ext uri="{FF2B5EF4-FFF2-40B4-BE49-F238E27FC236}">
                <a16:creationId xmlns:a16="http://schemas.microsoft.com/office/drawing/2014/main" id="{AC9FE4CD-8B99-4889-8078-46BD259B48B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35" y="1857946"/>
            <a:ext cx="3046762" cy="3710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36">
            <a:extLst>
              <a:ext uri="{FF2B5EF4-FFF2-40B4-BE49-F238E27FC236}">
                <a16:creationId xmlns:a16="http://schemas.microsoft.com/office/drawing/2014/main" id="{ABE45CBF-FDF3-4E05-AFCB-089F1BC9A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3495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15">
            <a:extLst>
              <a:ext uri="{FF2B5EF4-FFF2-40B4-BE49-F238E27FC236}">
                <a16:creationId xmlns:a16="http://schemas.microsoft.com/office/drawing/2014/main" id="{893B1F90-8477-4EF8-80E1-C76609554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303" y="1931453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36">
            <a:extLst>
              <a:ext uri="{FF2B5EF4-FFF2-40B4-BE49-F238E27FC236}">
                <a16:creationId xmlns:a16="http://schemas.microsoft.com/office/drawing/2014/main" id="{30193AEB-6015-44F9-BA85-6D52CC73B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018" y="2624242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36">
            <a:extLst>
              <a:ext uri="{FF2B5EF4-FFF2-40B4-BE49-F238E27FC236}">
                <a16:creationId xmlns:a16="http://schemas.microsoft.com/office/drawing/2014/main" id="{7AFF730C-B480-4551-9F27-AFCA413F6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934015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36">
            <a:extLst>
              <a:ext uri="{FF2B5EF4-FFF2-40B4-BE49-F238E27FC236}">
                <a16:creationId xmlns:a16="http://schemas.microsoft.com/office/drawing/2014/main" id="{F87C36B7-E9D5-4831-BD40-5ECCD05A5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592" y="3167521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36">
            <a:extLst>
              <a:ext uri="{FF2B5EF4-FFF2-40B4-BE49-F238E27FC236}">
                <a16:creationId xmlns:a16="http://schemas.microsoft.com/office/drawing/2014/main" id="{DF2F6E8B-CA88-482B-909B-71F0E90980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700" y="29591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6">
            <a:extLst>
              <a:ext uri="{FF2B5EF4-FFF2-40B4-BE49-F238E27FC236}">
                <a16:creationId xmlns:a16="http://schemas.microsoft.com/office/drawing/2014/main" id="{C09FC51D-3937-4176-AD03-2234D318B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070" y="4333565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36">
            <a:extLst>
              <a:ext uri="{FF2B5EF4-FFF2-40B4-BE49-F238E27FC236}">
                <a16:creationId xmlns:a16="http://schemas.microsoft.com/office/drawing/2014/main" id="{17B22BF1-81C7-4ADE-A7A9-F27FCC325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832" y="344408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36">
            <a:extLst>
              <a:ext uri="{FF2B5EF4-FFF2-40B4-BE49-F238E27FC236}">
                <a16:creationId xmlns:a16="http://schemas.microsoft.com/office/drawing/2014/main" id="{A8AB3048-D2FE-42FC-ACF9-895E2949A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592" y="3763332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36">
            <a:extLst>
              <a:ext uri="{FF2B5EF4-FFF2-40B4-BE49-F238E27FC236}">
                <a16:creationId xmlns:a16="http://schemas.microsoft.com/office/drawing/2014/main" id="{F75DECC0-216B-4733-8602-9B3CB0F31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592" y="4093953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36">
            <a:extLst>
              <a:ext uri="{FF2B5EF4-FFF2-40B4-BE49-F238E27FC236}">
                <a16:creationId xmlns:a16="http://schemas.microsoft.com/office/drawing/2014/main" id="{D79B59EE-5A23-4658-95FB-F5135315D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0914" y="4633329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36">
            <a:extLst>
              <a:ext uri="{FF2B5EF4-FFF2-40B4-BE49-F238E27FC236}">
                <a16:creationId xmlns:a16="http://schemas.microsoft.com/office/drawing/2014/main" id="{E554F8CC-2684-40DC-8464-8F586DC2B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592" y="5245901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36">
            <a:extLst>
              <a:ext uri="{FF2B5EF4-FFF2-40B4-BE49-F238E27FC236}">
                <a16:creationId xmlns:a16="http://schemas.microsoft.com/office/drawing/2014/main" id="{DBC58D46-83BD-431E-9505-94EF2BE89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357333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36">
            <a:extLst>
              <a:ext uri="{FF2B5EF4-FFF2-40B4-BE49-F238E27FC236}">
                <a16:creationId xmlns:a16="http://schemas.microsoft.com/office/drawing/2014/main" id="{3294AEAF-CC75-43D2-97FA-548D74A6D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4297" y="5218592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36">
            <a:extLst>
              <a:ext uri="{FF2B5EF4-FFF2-40B4-BE49-F238E27FC236}">
                <a16:creationId xmlns:a16="http://schemas.microsoft.com/office/drawing/2014/main" id="{49B9D848-F1E3-423F-AB4B-6A968E50D2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032" y="52459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36">
            <a:extLst>
              <a:ext uri="{FF2B5EF4-FFF2-40B4-BE49-F238E27FC236}">
                <a16:creationId xmlns:a16="http://schemas.microsoft.com/office/drawing/2014/main" id="{FE778CEF-05F2-4F9C-B843-9A880BDFE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844" y="5050939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36">
            <a:extLst>
              <a:ext uri="{FF2B5EF4-FFF2-40B4-BE49-F238E27FC236}">
                <a16:creationId xmlns:a16="http://schemas.microsoft.com/office/drawing/2014/main" id="{2F789683-D39E-4A95-B85E-7AF82D33C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931" y="5034986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36">
            <a:extLst>
              <a:ext uri="{FF2B5EF4-FFF2-40B4-BE49-F238E27FC236}">
                <a16:creationId xmlns:a16="http://schemas.microsoft.com/office/drawing/2014/main" id="{ECD1006D-A95B-47C7-8064-67F231593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997" y="4096497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36">
            <a:extLst>
              <a:ext uri="{FF2B5EF4-FFF2-40B4-BE49-F238E27FC236}">
                <a16:creationId xmlns:a16="http://schemas.microsoft.com/office/drawing/2014/main" id="{73FE608A-62A3-4C29-B13C-DF9CE2AE2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825" y="4109135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36">
            <a:extLst>
              <a:ext uri="{FF2B5EF4-FFF2-40B4-BE49-F238E27FC236}">
                <a16:creationId xmlns:a16="http://schemas.microsoft.com/office/drawing/2014/main" id="{0E5315AA-3DFB-4580-9F20-4881D1A4ED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438" y="4551699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36">
            <a:extLst>
              <a:ext uri="{FF2B5EF4-FFF2-40B4-BE49-F238E27FC236}">
                <a16:creationId xmlns:a16="http://schemas.microsoft.com/office/drawing/2014/main" id="{2C220740-ACAA-4122-AB21-162C5802F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597" y="4564574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36">
            <a:extLst>
              <a:ext uri="{FF2B5EF4-FFF2-40B4-BE49-F238E27FC236}">
                <a16:creationId xmlns:a16="http://schemas.microsoft.com/office/drawing/2014/main" id="{C830E123-BAEC-4E08-A3D0-9112E23F5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338" y="3874858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36">
            <a:extLst>
              <a:ext uri="{FF2B5EF4-FFF2-40B4-BE49-F238E27FC236}">
                <a16:creationId xmlns:a16="http://schemas.microsoft.com/office/drawing/2014/main" id="{DF164B1D-0411-481C-87D6-40261F61D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363" y="35687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36">
            <a:extLst>
              <a:ext uri="{FF2B5EF4-FFF2-40B4-BE49-F238E27FC236}">
                <a16:creationId xmlns:a16="http://schemas.microsoft.com/office/drawing/2014/main" id="{4218A734-9D2E-4587-849C-241A28608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778" y="3644435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36">
            <a:extLst>
              <a:ext uri="{FF2B5EF4-FFF2-40B4-BE49-F238E27FC236}">
                <a16:creationId xmlns:a16="http://schemas.microsoft.com/office/drawing/2014/main" id="{C8AFD6DD-A88A-4A90-AAF4-2E2D34434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627" y="4619447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36">
            <a:extLst>
              <a:ext uri="{FF2B5EF4-FFF2-40B4-BE49-F238E27FC236}">
                <a16:creationId xmlns:a16="http://schemas.microsoft.com/office/drawing/2014/main" id="{728A0156-EABB-47FF-81D6-689D2F95D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601" y="323818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36">
            <a:extLst>
              <a:ext uri="{FF2B5EF4-FFF2-40B4-BE49-F238E27FC236}">
                <a16:creationId xmlns:a16="http://schemas.microsoft.com/office/drawing/2014/main" id="{AB1B5B65-9251-4EB6-A08C-3A8B8072A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790" y="3748187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36">
            <a:extLst>
              <a:ext uri="{FF2B5EF4-FFF2-40B4-BE49-F238E27FC236}">
                <a16:creationId xmlns:a16="http://schemas.microsoft.com/office/drawing/2014/main" id="{3ED656B6-2B58-49B2-A6EB-B0DED4EBB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889" y="2555868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36">
            <a:extLst>
              <a:ext uri="{FF2B5EF4-FFF2-40B4-BE49-F238E27FC236}">
                <a16:creationId xmlns:a16="http://schemas.microsoft.com/office/drawing/2014/main" id="{8EDF90AF-A447-423A-A3C9-38738C5FC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007" y="2514366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Picture 36">
            <a:extLst>
              <a:ext uri="{FF2B5EF4-FFF2-40B4-BE49-F238E27FC236}">
                <a16:creationId xmlns:a16="http://schemas.microsoft.com/office/drawing/2014/main" id="{D8CAA048-59EC-4D22-9C65-8E5BC7A1F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62" y="2959100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36">
            <a:extLst>
              <a:ext uri="{FF2B5EF4-FFF2-40B4-BE49-F238E27FC236}">
                <a16:creationId xmlns:a16="http://schemas.microsoft.com/office/drawing/2014/main" id="{96B7C3AC-86AC-422B-B6D2-4E2ABD90DE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882" y="3667206"/>
            <a:ext cx="144463" cy="14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" name="Picture 64">
            <a:extLst>
              <a:ext uri="{FF2B5EF4-FFF2-40B4-BE49-F238E27FC236}">
                <a16:creationId xmlns:a16="http://schemas.microsoft.com/office/drawing/2014/main" id="{7DB88FA0-3146-4D5A-91DA-3C661F8CF7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980" y="1916113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Picture 64">
            <a:extLst>
              <a:ext uri="{FF2B5EF4-FFF2-40B4-BE49-F238E27FC236}">
                <a16:creationId xmlns:a16="http://schemas.microsoft.com/office/drawing/2014/main" id="{B9F1E986-7334-4074-A437-28DEC14293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380" y="2068513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icture 64">
            <a:extLst>
              <a:ext uri="{FF2B5EF4-FFF2-40B4-BE49-F238E27FC236}">
                <a16:creationId xmlns:a16="http://schemas.microsoft.com/office/drawing/2014/main" id="{8B989556-B741-449D-A12F-437989FCDC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237" y="2954394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64">
            <a:extLst>
              <a:ext uri="{FF2B5EF4-FFF2-40B4-BE49-F238E27FC236}">
                <a16:creationId xmlns:a16="http://schemas.microsoft.com/office/drawing/2014/main" id="{88D851DB-F81F-4474-8BA0-8F804A2DA6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793" y="1998497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" name="Picture 64">
            <a:extLst>
              <a:ext uri="{FF2B5EF4-FFF2-40B4-BE49-F238E27FC236}">
                <a16:creationId xmlns:a16="http://schemas.microsoft.com/office/drawing/2014/main" id="{438C73E3-A63C-4FAC-AE66-24AA5652FC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312" y="4436519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64">
            <a:extLst>
              <a:ext uri="{FF2B5EF4-FFF2-40B4-BE49-F238E27FC236}">
                <a16:creationId xmlns:a16="http://schemas.microsoft.com/office/drawing/2014/main" id="{1641EEA1-BC22-4C66-BB9F-9681E7BC00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983" y="3022680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64">
            <a:extLst>
              <a:ext uri="{FF2B5EF4-FFF2-40B4-BE49-F238E27FC236}">
                <a16:creationId xmlns:a16="http://schemas.microsoft.com/office/drawing/2014/main" id="{A3ADE447-F19C-4772-B507-CDD97F17A8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0740" y="4505428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8">
            <a:extLst>
              <a:ext uri="{FF2B5EF4-FFF2-40B4-BE49-F238E27FC236}">
                <a16:creationId xmlns:a16="http://schemas.microsoft.com/office/drawing/2014/main" id="{58DEB00C-E383-4FA6-8B05-BECB939721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9113" y="4865916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8">
            <a:extLst>
              <a:ext uri="{FF2B5EF4-FFF2-40B4-BE49-F238E27FC236}">
                <a16:creationId xmlns:a16="http://schemas.microsoft.com/office/drawing/2014/main" id="{2CD1871E-494D-441A-B976-415B54F924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259" y="4851740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" name="Picture 8">
            <a:extLst>
              <a:ext uri="{FF2B5EF4-FFF2-40B4-BE49-F238E27FC236}">
                <a16:creationId xmlns:a16="http://schemas.microsoft.com/office/drawing/2014/main" id="{53E8EE65-A795-406D-B01D-54F1BA3A3A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454" y="4692960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8">
            <a:extLst>
              <a:ext uri="{FF2B5EF4-FFF2-40B4-BE49-F238E27FC236}">
                <a16:creationId xmlns:a16="http://schemas.microsoft.com/office/drawing/2014/main" id="{847D7FE6-E928-4C1B-8B63-F386C0788F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990" y="4616483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8">
            <a:extLst>
              <a:ext uri="{FF2B5EF4-FFF2-40B4-BE49-F238E27FC236}">
                <a16:creationId xmlns:a16="http://schemas.microsoft.com/office/drawing/2014/main" id="{B043021A-3391-40F8-B493-3B94C7FA69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969" y="4782510"/>
            <a:ext cx="258173" cy="25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15">
            <a:extLst>
              <a:ext uri="{FF2B5EF4-FFF2-40B4-BE49-F238E27FC236}">
                <a16:creationId xmlns:a16="http://schemas.microsoft.com/office/drawing/2014/main" id="{E6CB1333-BE38-438D-BD73-14538E452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119" y="5602000"/>
            <a:ext cx="504055" cy="38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8" name="3 Rectángulo">
            <a:extLst>
              <a:ext uri="{FF2B5EF4-FFF2-40B4-BE49-F238E27FC236}">
                <a16:creationId xmlns:a16="http://schemas.microsoft.com/office/drawing/2014/main" id="{1A5C5ED0-E31D-40F8-9588-7C4E8936F7F4}"/>
              </a:ext>
            </a:extLst>
          </p:cNvPr>
          <p:cNvSpPr/>
          <p:nvPr/>
        </p:nvSpPr>
        <p:spPr>
          <a:xfrm>
            <a:off x="-324544" y="983606"/>
            <a:ext cx="946854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Die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schönsten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2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Weihnachtslieder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</a:t>
            </a:r>
            <a:endParaRPr lang="es-ES" sz="40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7" name="Picture 64">
            <a:extLst>
              <a:ext uri="{FF2B5EF4-FFF2-40B4-BE49-F238E27FC236}">
                <a16:creationId xmlns:a16="http://schemas.microsoft.com/office/drawing/2014/main" id="{3A128753-BAE3-4C8C-B394-71B8C0A7A2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818" y="3622797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" name="Picture 64">
            <a:extLst>
              <a:ext uri="{FF2B5EF4-FFF2-40B4-BE49-F238E27FC236}">
                <a16:creationId xmlns:a16="http://schemas.microsoft.com/office/drawing/2014/main" id="{D8E66CEB-67E7-4F48-BC10-43F520C9B02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885" y="3701089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64">
            <a:extLst>
              <a:ext uri="{FF2B5EF4-FFF2-40B4-BE49-F238E27FC236}">
                <a16:creationId xmlns:a16="http://schemas.microsoft.com/office/drawing/2014/main" id="{A3F2E699-294F-4050-90C7-6BBDC053B0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085" y="5221766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64">
            <a:extLst>
              <a:ext uri="{FF2B5EF4-FFF2-40B4-BE49-F238E27FC236}">
                <a16:creationId xmlns:a16="http://schemas.microsoft.com/office/drawing/2014/main" id="{143B1276-1FFB-4A2A-8463-A0A1E02C5A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8010" y="4240742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64">
            <a:extLst>
              <a:ext uri="{FF2B5EF4-FFF2-40B4-BE49-F238E27FC236}">
                <a16:creationId xmlns:a16="http://schemas.microsoft.com/office/drawing/2014/main" id="{4B6337BA-3D64-440A-924B-17A81AD07A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075" y="5252896"/>
            <a:ext cx="418919" cy="31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59">
            <a:extLst>
              <a:ext uri="{FF2B5EF4-FFF2-40B4-BE49-F238E27FC236}">
                <a16:creationId xmlns:a16="http://schemas.microsoft.com/office/drawing/2014/main" id="{881FBA83-3BCC-412D-8D26-9E0F098C6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5500" y="3618813"/>
            <a:ext cx="1043627" cy="91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3" name="Text Box 47">
            <a:extLst>
              <a:ext uri="{FF2B5EF4-FFF2-40B4-BE49-F238E27FC236}">
                <a16:creationId xmlns:a16="http://schemas.microsoft.com/office/drawing/2014/main" id="{3AA44B08-0E26-4AEE-A956-C47DE66F9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9507" y="3834021"/>
            <a:ext cx="11259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2060"/>
                </a:solidFill>
              </a:rPr>
              <a:t>Weihnachts märchen</a:t>
            </a:r>
            <a:endParaRPr lang="nl-BE" altLang="cs-CZ" sz="1200" b="1" dirty="0">
              <a:solidFill>
                <a:srgbClr val="002060"/>
              </a:solidFill>
            </a:endParaRPr>
          </a:p>
        </p:txBody>
      </p:sp>
      <p:pic>
        <p:nvPicPr>
          <p:cNvPr id="98" name="Picture 20">
            <a:hlinkClick r:id="" action="ppaction://noaction">
              <a:snd r:embed="rId21" name="Weihnachts märchen.wav"/>
            </a:hlinkClick>
            <a:extLst>
              <a:ext uri="{FF2B5EF4-FFF2-40B4-BE49-F238E27FC236}">
                <a16:creationId xmlns:a16="http://schemas.microsoft.com/office/drawing/2014/main" id="{FEFA0A04-DEE4-475B-82C0-28850A68E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503" y="3796226"/>
            <a:ext cx="720502" cy="600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73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7.Mei oanziger Wunsch.wav"/>
          </p:stSnd>
        </p:sndAc>
      </p:transition>
    </mc:Choice>
    <mc:Fallback>
      <p:transition spd="slow" advClick="0">
        <p:split orient="vert"/>
        <p:sndAc>
          <p:stSnd>
            <p:snd r:embed="rId2" name="7.Mei oanziger Wunsch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56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72</cp:revision>
  <dcterms:created xsi:type="dcterms:W3CDTF">2020-02-21T13:54:42Z</dcterms:created>
  <dcterms:modified xsi:type="dcterms:W3CDTF">2023-12-17T17:15:34Z</dcterms:modified>
</cp:coreProperties>
</file>