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2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audio" Target="../media/audio2.wav"/><Relationship Id="rId18" Type="http://schemas.openxmlformats.org/officeDocument/2006/relationships/audio" Target="../media/audio6.wav"/><Relationship Id="rId3" Type="http://schemas.openxmlformats.org/officeDocument/2006/relationships/image" Target="../media/image1.jpeg"/><Relationship Id="rId21" Type="http://schemas.openxmlformats.org/officeDocument/2006/relationships/image" Target="../media/image11.gif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17" Type="http://schemas.openxmlformats.org/officeDocument/2006/relationships/audio" Target="../media/audio5.wav"/><Relationship Id="rId2" Type="http://schemas.openxmlformats.org/officeDocument/2006/relationships/audio" Target="../media/audio1.wav"/><Relationship Id="rId16" Type="http://schemas.openxmlformats.org/officeDocument/2006/relationships/audio" Target="../media/audio4.wav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7.png"/><Relationship Id="rId5" Type="http://schemas.openxmlformats.org/officeDocument/2006/relationships/image" Target="../media/image3.jpeg"/><Relationship Id="rId15" Type="http://schemas.openxmlformats.org/officeDocument/2006/relationships/audio" Target="../media/audio3.wav"/><Relationship Id="rId10" Type="http://schemas.microsoft.com/office/2007/relationships/hdphoto" Target="../media/hdphoto2.wdp"/><Relationship Id="rId19" Type="http://schemas.openxmlformats.org/officeDocument/2006/relationships/audio" Target="../media/audio7.wav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Rectángulo">
            <a:extLst>
              <a:ext uri="{FF2B5EF4-FFF2-40B4-BE49-F238E27FC236}">
                <a16:creationId xmlns:a16="http://schemas.microsoft.com/office/drawing/2014/main" id="{CA87EA46-3D3A-5DDC-498E-0D0548EB9240}"/>
              </a:ext>
            </a:extLst>
          </p:cNvPr>
          <p:cNvSpPr/>
          <p:nvPr/>
        </p:nvSpPr>
        <p:spPr>
          <a:xfrm>
            <a:off x="-108520" y="2060848"/>
            <a:ext cx="9252520" cy="313932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6600" b="1" spc="38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Die </a:t>
            </a:r>
            <a:r>
              <a:rPr lang="cs-CZ" sz="6600" b="1" spc="38" dirty="0" err="1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schönsten</a:t>
            </a:r>
            <a:r>
              <a:rPr lang="cs-CZ" sz="6600" b="1" spc="38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6600" b="1" spc="38" dirty="0" err="1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Weihnachtslieder</a:t>
            </a:r>
            <a:r>
              <a:rPr lang="cs-CZ" sz="6600" b="1" spc="38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 eaLnBrk="1" hangingPunct="1">
              <a:defRPr/>
            </a:pPr>
            <a:r>
              <a:rPr lang="cs-CZ" sz="6600" b="1" spc="38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</a:t>
            </a:r>
            <a:endParaRPr lang="es-ES" sz="6600" b="1" spc="38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095A9BE2-06DA-4D4A-9C63-3027151F69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02476"/>
            <a:ext cx="8172908" cy="4586764"/>
          </a:xfrm>
          <a:prstGeom prst="rect">
            <a:avLst/>
          </a:prstGeom>
        </p:spPr>
      </p:pic>
      <p:sp>
        <p:nvSpPr>
          <p:cNvPr id="9" name="Rectangle 21">
            <a:extLst>
              <a:ext uri="{FF2B5EF4-FFF2-40B4-BE49-F238E27FC236}">
                <a16:creationId xmlns:a16="http://schemas.microsoft.com/office/drawing/2014/main" id="{108C560A-D8AC-4C3F-B9B8-37C69FC1FF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548" y="1002477"/>
            <a:ext cx="8136904" cy="4586763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1" name="3 Rectángulo">
            <a:extLst>
              <a:ext uri="{FF2B5EF4-FFF2-40B4-BE49-F238E27FC236}">
                <a16:creationId xmlns:a16="http://schemas.microsoft.com/office/drawing/2014/main" id="{6A79F9E7-022D-4BB9-B7F7-828D0E46FF27}"/>
              </a:ext>
            </a:extLst>
          </p:cNvPr>
          <p:cNvSpPr/>
          <p:nvPr/>
        </p:nvSpPr>
        <p:spPr>
          <a:xfrm>
            <a:off x="4704222" y="1039332"/>
            <a:ext cx="3024336" cy="200054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</a:t>
            </a:r>
            <a:r>
              <a:rPr lang="cs-CZ" sz="88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2023</a:t>
            </a:r>
            <a:endParaRPr lang="es-ES" sz="88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" name="Picture 15">
            <a:extLst>
              <a:ext uri="{FF2B5EF4-FFF2-40B4-BE49-F238E27FC236}">
                <a16:creationId xmlns:a16="http://schemas.microsoft.com/office/drawing/2014/main" id="{761EDD7E-4A80-4EBF-A709-B7F0F27AF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621" y="1587202"/>
            <a:ext cx="527389" cy="524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5">
            <a:extLst>
              <a:ext uri="{FF2B5EF4-FFF2-40B4-BE49-F238E27FC236}">
                <a16:creationId xmlns:a16="http://schemas.microsoft.com/office/drawing/2014/main" id="{B06675CE-2863-4D22-84E3-2D9EADB27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503" y="2818069"/>
            <a:ext cx="754838" cy="75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5">
            <a:extLst>
              <a:ext uri="{FF2B5EF4-FFF2-40B4-BE49-F238E27FC236}">
                <a16:creationId xmlns:a16="http://schemas.microsoft.com/office/drawing/2014/main" id="{3F0885D2-8F10-408F-A108-959E07A2F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535" y="2552393"/>
            <a:ext cx="754838" cy="75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5">
            <a:extLst>
              <a:ext uri="{FF2B5EF4-FFF2-40B4-BE49-F238E27FC236}">
                <a16:creationId xmlns:a16="http://schemas.microsoft.com/office/drawing/2014/main" id="{C8992695-748A-4FB5-ADE0-05C708D84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603" y="3117150"/>
            <a:ext cx="612068" cy="609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3 Rectángulo">
            <a:extLst>
              <a:ext uri="{FF2B5EF4-FFF2-40B4-BE49-F238E27FC236}">
                <a16:creationId xmlns:a16="http://schemas.microsoft.com/office/drawing/2014/main" id="{3CD41E9C-72FC-4C1E-BE25-F87865131966}"/>
              </a:ext>
            </a:extLst>
          </p:cNvPr>
          <p:cNvSpPr/>
          <p:nvPr/>
        </p:nvSpPr>
        <p:spPr>
          <a:xfrm>
            <a:off x="-108520" y="1039332"/>
            <a:ext cx="925252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Die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schönsten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Weihnachtslieder</a:t>
            </a:r>
            <a:endParaRPr lang="es-ES" sz="40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7" name="Picture 59">
            <a:extLst>
              <a:ext uri="{FF2B5EF4-FFF2-40B4-BE49-F238E27FC236}">
                <a16:creationId xmlns:a16="http://schemas.microsoft.com/office/drawing/2014/main" id="{EDA282A9-11D9-437A-98F0-EA8DE7F01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401" y="3942898"/>
            <a:ext cx="961977" cy="847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9">
            <a:extLst>
              <a:ext uri="{FF2B5EF4-FFF2-40B4-BE49-F238E27FC236}">
                <a16:creationId xmlns:a16="http://schemas.microsoft.com/office/drawing/2014/main" id="{102A1661-5D38-44ED-A27D-5A1655258D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477" y="4051548"/>
            <a:ext cx="855784" cy="754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9">
            <a:extLst>
              <a:ext uri="{FF2B5EF4-FFF2-40B4-BE49-F238E27FC236}">
                <a16:creationId xmlns:a16="http://schemas.microsoft.com/office/drawing/2014/main" id="{80064246-2A97-466A-A79F-2F39C60D7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729" y="4069443"/>
            <a:ext cx="855784" cy="754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3">
            <a:extLst>
              <a:ext uri="{FF2B5EF4-FFF2-40B4-BE49-F238E27FC236}">
                <a16:creationId xmlns:a16="http://schemas.microsoft.com/office/drawing/2014/main" id="{C74BB7F6-E1E2-483B-AF1A-8B0B8F1AC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610" y="4185374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5">
            <a:extLst>
              <a:ext uri="{FF2B5EF4-FFF2-40B4-BE49-F238E27FC236}">
                <a16:creationId xmlns:a16="http://schemas.microsoft.com/office/drawing/2014/main" id="{49C57971-1862-4F0B-9BA2-D18BD56FE9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759" y="2199683"/>
            <a:ext cx="368977" cy="367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15">
            <a:extLst>
              <a:ext uri="{FF2B5EF4-FFF2-40B4-BE49-F238E27FC236}">
                <a16:creationId xmlns:a16="http://schemas.microsoft.com/office/drawing/2014/main" id="{16F94AC1-3B4A-44B5-BD76-BF61A82E3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900" y="1557325"/>
            <a:ext cx="368977" cy="367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0">
            <a:hlinkClick r:id="" action="ppaction://noaction">
              <a:snd r:embed="rId13" name="2.Die Zeit der besinnlichen Lieder.wav"/>
            </a:hlinkClick>
            <a:extLst>
              <a:ext uri="{FF2B5EF4-FFF2-40B4-BE49-F238E27FC236}">
                <a16:creationId xmlns:a16="http://schemas.microsoft.com/office/drawing/2014/main" id="{80F594CF-5158-418A-BEC2-88EA99E7C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28" y="2177461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0">
            <a:hlinkClick r:id="" action="ppaction://noaction">
              <a:snd r:embed="rId2" name="7.A Weihnacht wie's fruher war.wav"/>
            </a:hlinkClick>
            <a:extLst>
              <a:ext uri="{FF2B5EF4-FFF2-40B4-BE49-F238E27FC236}">
                <a16:creationId xmlns:a16="http://schemas.microsoft.com/office/drawing/2014/main" id="{3FF1C10F-A505-4400-A6AD-106928727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22" y="4872807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0">
            <a:hlinkClick r:id="" action="ppaction://noaction">
              <a:snd r:embed="rId15" name="3.Weihnacht ist erst , wenn du bei mir bist.wav"/>
            </a:hlinkClick>
            <a:extLst>
              <a:ext uri="{FF2B5EF4-FFF2-40B4-BE49-F238E27FC236}">
                <a16:creationId xmlns:a16="http://schemas.microsoft.com/office/drawing/2014/main" id="{438CEF87-451B-4B30-8D4D-DB29D9C679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101" y="2714035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0">
            <a:hlinkClick r:id="" action="ppaction://noaction">
              <a:snd r:embed="rId16" name="4.Aber Heitschi Bumbeitschi.wav"/>
            </a:hlinkClick>
            <a:extLst>
              <a:ext uri="{FF2B5EF4-FFF2-40B4-BE49-F238E27FC236}">
                <a16:creationId xmlns:a16="http://schemas.microsoft.com/office/drawing/2014/main" id="{52CC8533-F039-47DB-9821-C659319C7E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124" y="3257988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0">
            <a:hlinkClick r:id="" action="ppaction://noaction">
              <a:snd r:embed="rId17" name="5.Weihnachten miteinander.wav"/>
            </a:hlinkClick>
            <a:extLst>
              <a:ext uri="{FF2B5EF4-FFF2-40B4-BE49-F238E27FC236}">
                <a16:creationId xmlns:a16="http://schemas.microsoft.com/office/drawing/2014/main" id="{5042C01D-4C22-4F65-8761-FC4C9521D2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124" y="3810045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0">
            <a:hlinkClick r:id="" action="ppaction://noaction">
              <a:snd r:embed="rId18" name="6.Stille Nacht , heilige Nacht.wav"/>
            </a:hlinkClick>
            <a:extLst>
              <a:ext uri="{FF2B5EF4-FFF2-40B4-BE49-F238E27FC236}">
                <a16:creationId xmlns:a16="http://schemas.microsoft.com/office/drawing/2014/main" id="{1BBD3719-4D82-444E-9626-B9C60FFBE0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652" y="4351578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0">
            <a:hlinkClick r:id="" action="ppaction://noaction">
              <a:snd r:embed="rId19" name="1.Leise rieselt der Schnee.wav"/>
            </a:hlinkClick>
            <a:extLst>
              <a:ext uri="{FF2B5EF4-FFF2-40B4-BE49-F238E27FC236}">
                <a16:creationId xmlns:a16="http://schemas.microsoft.com/office/drawing/2014/main" id="{568D31B9-BBA7-43F8-BF61-B977F171D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016" y="1611804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 Box 47">
            <a:extLst>
              <a:ext uri="{FF2B5EF4-FFF2-40B4-BE49-F238E27FC236}">
                <a16:creationId xmlns:a16="http://schemas.microsoft.com/office/drawing/2014/main" id="{107311B6-A90B-4840-AB6A-977A86BE5E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852" y="1620143"/>
            <a:ext cx="18057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i="1" dirty="0">
                <a:solidFill>
                  <a:schemeClr val="accent5">
                    <a:lumMod val="10000"/>
                  </a:schemeClr>
                </a:solidFill>
              </a:rPr>
              <a:t>Leise rieselt der Schnee</a:t>
            </a: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1CA4F453-186F-417F-AADE-9DE6A0D555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8708" y="2850460"/>
            <a:ext cx="15113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 err="1">
                <a:solidFill>
                  <a:schemeClr val="accent5">
                    <a:lumMod val="10000"/>
                  </a:schemeClr>
                </a:solidFill>
              </a:rPr>
              <a:t>Weihnacht</a:t>
            </a:r>
            <a:endParaRPr lang="nl-BE" altLang="cs-CZ" sz="1400" b="1" i="1" dirty="0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FEF06328-98CB-4E8A-AF1F-76F7044E90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3973" y="3240223"/>
            <a:ext cx="15113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i="1" dirty="0">
                <a:solidFill>
                  <a:schemeClr val="accent5">
                    <a:lumMod val="10000"/>
                  </a:schemeClr>
                </a:solidFill>
              </a:rPr>
              <a:t>Aber Heitschi Bumbeitschi</a:t>
            </a: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1BCDC3AA-CDF8-4DE3-A39C-AB6982B9CE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4332" y="3822303"/>
            <a:ext cx="15113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i="1" dirty="0">
                <a:solidFill>
                  <a:schemeClr val="accent5">
                    <a:lumMod val="10000"/>
                  </a:schemeClr>
                </a:solidFill>
              </a:rPr>
              <a:t>Weihnachten miteinander</a:t>
            </a: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23F187E2-BBCB-40C0-B9D8-4531BE9C39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7149" y="4334916"/>
            <a:ext cx="15113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i="1" dirty="0">
                <a:solidFill>
                  <a:schemeClr val="accent5">
                    <a:lumMod val="10000"/>
                  </a:schemeClr>
                </a:solidFill>
              </a:rPr>
              <a:t>Stille Nacht , heilige Nacht</a:t>
            </a: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907287A8-2785-43A5-B5FE-A282907AD8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0644" y="4873690"/>
            <a:ext cx="18296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400" b="1" i="1" dirty="0">
                <a:solidFill>
                  <a:schemeClr val="accent5">
                    <a:lumMod val="10000"/>
                  </a:schemeClr>
                </a:solidFill>
              </a:rPr>
              <a:t>A Weihnacht </a:t>
            </a:r>
            <a:r>
              <a:rPr lang="cs-CZ" altLang="cs-CZ" sz="1400" b="1" i="1" dirty="0">
                <a:solidFill>
                  <a:schemeClr val="accent5">
                    <a:lumMod val="10000"/>
                  </a:schemeClr>
                </a:solidFill>
              </a:rPr>
              <a:t>   </a:t>
            </a:r>
            <a:r>
              <a:rPr lang="de-DE" altLang="cs-CZ" sz="1400" b="1" i="1" dirty="0">
                <a:solidFill>
                  <a:schemeClr val="accent5">
                    <a:lumMod val="10000"/>
                  </a:schemeClr>
                </a:solidFill>
              </a:rPr>
              <a:t>wie's </a:t>
            </a:r>
            <a:r>
              <a:rPr lang="de-DE" altLang="cs-CZ" sz="1400" b="1" i="1" dirty="0" err="1">
                <a:solidFill>
                  <a:schemeClr val="accent5">
                    <a:lumMod val="10000"/>
                  </a:schemeClr>
                </a:solidFill>
              </a:rPr>
              <a:t>fruher</a:t>
            </a:r>
            <a:r>
              <a:rPr lang="de-DE" altLang="cs-CZ" sz="1400" b="1" i="1" dirty="0">
                <a:solidFill>
                  <a:schemeClr val="accent5">
                    <a:lumMod val="10000"/>
                  </a:schemeClr>
                </a:solidFill>
              </a:rPr>
              <a:t> war</a:t>
            </a:r>
            <a:endParaRPr lang="nl-BE" altLang="cs-CZ" sz="1400" b="1" i="1" dirty="0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B80A8812-9908-4665-A89E-91E9FCEF5A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7880" y="2146786"/>
            <a:ext cx="200554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400" b="1" i="1" dirty="0">
                <a:solidFill>
                  <a:schemeClr val="accent5">
                    <a:lumMod val="10000"/>
                  </a:schemeClr>
                </a:solidFill>
              </a:rPr>
              <a:t>Die Zeit der besinnlichen</a:t>
            </a:r>
            <a:endParaRPr lang="cs-CZ" altLang="cs-CZ" sz="1400" b="1" i="1" dirty="0">
              <a:solidFill>
                <a:schemeClr val="accent5">
                  <a:lumMod val="10000"/>
                </a:schemeClr>
              </a:solidFill>
            </a:endParaRPr>
          </a:p>
          <a:p>
            <a:pPr algn="ctr"/>
            <a:r>
              <a:rPr lang="de-DE" altLang="cs-CZ" sz="1400" b="1" i="1" dirty="0">
                <a:solidFill>
                  <a:schemeClr val="accent5">
                    <a:lumMod val="10000"/>
                  </a:schemeClr>
                </a:solidFill>
              </a:rPr>
              <a:t> Lieder</a:t>
            </a:r>
            <a:endParaRPr lang="nl-BE" altLang="cs-CZ" sz="1400" b="1" i="1" dirty="0">
              <a:solidFill>
                <a:schemeClr val="accent5">
                  <a:lumMod val="10000"/>
                </a:schemeClr>
              </a:solidFill>
            </a:endParaRPr>
          </a:p>
        </p:txBody>
      </p:sp>
      <p:pic>
        <p:nvPicPr>
          <p:cNvPr id="37" name="Picture 9">
            <a:extLst>
              <a:ext uri="{FF2B5EF4-FFF2-40B4-BE49-F238E27FC236}">
                <a16:creationId xmlns:a16="http://schemas.microsoft.com/office/drawing/2014/main" id="{FF65E95F-A55D-4573-AA18-6FF35EE73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534" y="2432173"/>
            <a:ext cx="95885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7">
            <a:extLst>
              <a:ext uri="{FF2B5EF4-FFF2-40B4-BE49-F238E27FC236}">
                <a16:creationId xmlns:a16="http://schemas.microsoft.com/office/drawing/2014/main" id="{A554A7E7-5D2C-464F-9571-AC41359F3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376" y="1589751"/>
            <a:ext cx="4794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7">
            <a:extLst>
              <a:ext uri="{FF2B5EF4-FFF2-40B4-BE49-F238E27FC236}">
                <a16:creationId xmlns:a16="http://schemas.microsoft.com/office/drawing/2014/main" id="{2377A702-B9AE-44B5-8CB8-8EB98E37C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553" y="4380916"/>
            <a:ext cx="4794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41">
            <a:extLst>
              <a:ext uri="{FF2B5EF4-FFF2-40B4-BE49-F238E27FC236}">
                <a16:creationId xmlns:a16="http://schemas.microsoft.com/office/drawing/2014/main" id="{E44D2B9B-7B4B-437D-8886-B8CB570463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438" y="3921774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1">
            <a:extLst>
              <a:ext uri="{FF2B5EF4-FFF2-40B4-BE49-F238E27FC236}">
                <a16:creationId xmlns:a16="http://schemas.microsoft.com/office/drawing/2014/main" id="{A9FB6716-7E8E-47DA-9670-D5D3F00F3D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750" y="5165725"/>
            <a:ext cx="347749" cy="307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E285EBB-7D55-4A5D-9F67-1DA55320679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423" y="2727065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1">
            <a:extLst>
              <a:ext uri="{FF2B5EF4-FFF2-40B4-BE49-F238E27FC236}">
                <a16:creationId xmlns:a16="http://schemas.microsoft.com/office/drawing/2014/main" id="{E945F83B-DDFC-44B1-BFB4-03E8532336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4854" y="4747118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1">
            <a:extLst>
              <a:ext uri="{FF2B5EF4-FFF2-40B4-BE49-F238E27FC236}">
                <a16:creationId xmlns:a16="http://schemas.microsoft.com/office/drawing/2014/main" id="{C81E564F-C55D-44E2-A8D1-91F95CEA3F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4357" y="1870038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41">
            <a:extLst>
              <a:ext uri="{FF2B5EF4-FFF2-40B4-BE49-F238E27FC236}">
                <a16:creationId xmlns:a16="http://schemas.microsoft.com/office/drawing/2014/main" id="{3D03FC0F-702A-44A1-A38D-5F9728BBEE3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987" y="4458003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41">
            <a:extLst>
              <a:ext uri="{FF2B5EF4-FFF2-40B4-BE49-F238E27FC236}">
                <a16:creationId xmlns:a16="http://schemas.microsoft.com/office/drawing/2014/main" id="{DF0A61D0-CAAD-479D-8CF8-614FA85F30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734" y="3309937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41">
            <a:extLst>
              <a:ext uri="{FF2B5EF4-FFF2-40B4-BE49-F238E27FC236}">
                <a16:creationId xmlns:a16="http://schemas.microsoft.com/office/drawing/2014/main" id="{9FED7997-75BA-4EF0-9166-1EECF30593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01" y="2231216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1">
            <a:extLst>
              <a:ext uri="{FF2B5EF4-FFF2-40B4-BE49-F238E27FC236}">
                <a16:creationId xmlns:a16="http://schemas.microsoft.com/office/drawing/2014/main" id="{E7856DD5-CFD9-4764-B1D9-A5A4B040705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867" y="5057388"/>
            <a:ext cx="304860" cy="26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1">
            <a:extLst>
              <a:ext uri="{FF2B5EF4-FFF2-40B4-BE49-F238E27FC236}">
                <a16:creationId xmlns:a16="http://schemas.microsoft.com/office/drawing/2014/main" id="{3CB065C1-5334-4DAC-AA97-8420E81DC12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423" y="1746047"/>
            <a:ext cx="304860" cy="26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41">
            <a:extLst>
              <a:ext uri="{FF2B5EF4-FFF2-40B4-BE49-F238E27FC236}">
                <a16:creationId xmlns:a16="http://schemas.microsoft.com/office/drawing/2014/main" id="{E4E4B4AD-5B84-4E88-A9BB-C07E83BD40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65" y="1303082"/>
            <a:ext cx="304860" cy="26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41">
            <a:extLst>
              <a:ext uri="{FF2B5EF4-FFF2-40B4-BE49-F238E27FC236}">
                <a16:creationId xmlns:a16="http://schemas.microsoft.com/office/drawing/2014/main" id="{11FE43D4-756C-4FB1-BB32-7A3DA70499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578" y="1746638"/>
            <a:ext cx="304860" cy="26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41">
            <a:extLst>
              <a:ext uri="{FF2B5EF4-FFF2-40B4-BE49-F238E27FC236}">
                <a16:creationId xmlns:a16="http://schemas.microsoft.com/office/drawing/2014/main" id="{06FFFD83-AA9C-4CE7-92C6-A10058A363D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710" y="2813299"/>
            <a:ext cx="304860" cy="26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3 Rectángulo">
            <a:extLst>
              <a:ext uri="{FF2B5EF4-FFF2-40B4-BE49-F238E27FC236}">
                <a16:creationId xmlns:a16="http://schemas.microsoft.com/office/drawing/2014/main" id="{07063BB2-1DD7-4BA8-BB1D-DA7B49036ADB}"/>
              </a:ext>
            </a:extLst>
          </p:cNvPr>
          <p:cNvSpPr/>
          <p:nvPr/>
        </p:nvSpPr>
        <p:spPr>
          <a:xfrm>
            <a:off x="-11147" y="5529419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4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9" name="Picture 15">
            <a:extLst>
              <a:ext uri="{FF2B5EF4-FFF2-40B4-BE49-F238E27FC236}">
                <a16:creationId xmlns:a16="http://schemas.microsoft.com/office/drawing/2014/main" id="{853A9D2D-AE36-441C-9C78-74428A7A9A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746" y="1547476"/>
            <a:ext cx="320379" cy="318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9484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7.A Weihnacht wie's fruher war.wav"/>
          </p:stSnd>
        </p:sndAc>
      </p:transition>
    </mc:Choice>
    <mc:Fallback>
      <p:transition spd="slow" advClick="0">
        <p:split orient="vert"/>
        <p:sndAc>
          <p:stSnd>
            <p:snd r:embed="rId2" name="7.A Weihnacht wie's fruher war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211</TotalTime>
  <Words>42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57</cp:revision>
  <dcterms:created xsi:type="dcterms:W3CDTF">2020-02-21T13:54:42Z</dcterms:created>
  <dcterms:modified xsi:type="dcterms:W3CDTF">2023-12-17T17:10:32Z</dcterms:modified>
</cp:coreProperties>
</file>