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image" Target="../media/image9.png"/><Relationship Id="rId18" Type="http://schemas.openxmlformats.org/officeDocument/2006/relationships/audio" Target="../media/audio7.wav"/><Relationship Id="rId3" Type="http://schemas.openxmlformats.org/officeDocument/2006/relationships/image" Target="../media/image3.jpeg"/><Relationship Id="rId7" Type="http://schemas.openxmlformats.org/officeDocument/2006/relationships/image" Target="../media/image1.jpeg"/><Relationship Id="rId12" Type="http://schemas.openxmlformats.org/officeDocument/2006/relationships/image" Target="../media/image8.gif"/><Relationship Id="rId17" Type="http://schemas.openxmlformats.org/officeDocument/2006/relationships/audio" Target="../media/audio6.wav"/><Relationship Id="rId2" Type="http://schemas.openxmlformats.org/officeDocument/2006/relationships/image" Target="../media/image2.jpeg"/><Relationship Id="rId16" Type="http://schemas.openxmlformats.org/officeDocument/2006/relationships/audio" Target="../media/audio5.wav"/><Relationship Id="rId20" Type="http://schemas.openxmlformats.org/officeDocument/2006/relationships/audio" Target="../media/audio9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.jpg"/><Relationship Id="rId11" Type="http://schemas.openxmlformats.org/officeDocument/2006/relationships/audio" Target="../media/audio4.wav"/><Relationship Id="rId5" Type="http://schemas.openxmlformats.org/officeDocument/2006/relationships/image" Target="../media/image5.png"/><Relationship Id="rId15" Type="http://schemas.openxmlformats.org/officeDocument/2006/relationships/audio" Target="../media/audio1.wav"/><Relationship Id="rId10" Type="http://schemas.openxmlformats.org/officeDocument/2006/relationships/audio" Target="../media/audio3.wav"/><Relationship Id="rId19" Type="http://schemas.openxmlformats.org/officeDocument/2006/relationships/audio" Target="../media/audio8.wav"/><Relationship Id="rId4" Type="http://schemas.openxmlformats.org/officeDocument/2006/relationships/image" Target="../media/image4.jpg"/><Relationship Id="rId9" Type="http://schemas.openxmlformats.org/officeDocument/2006/relationships/image" Target="../media/image7.png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WordArt 16" descr="A fun our 2">
            <a:extLst>
              <a:ext uri="{FF2B5EF4-FFF2-40B4-BE49-F238E27FC236}">
                <a16:creationId xmlns:a16="http://schemas.microsoft.com/office/drawing/2014/main" id="{981840D1-334E-12A3-BB80-8F896A0F376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423592" y="2852936"/>
            <a:ext cx="7344816" cy="193177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300" kern="10" dirty="0"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Black Chancery"/>
              </a:rPr>
              <a:t>Vánoční melodie</a:t>
            </a:r>
          </a:p>
          <a:p>
            <a:pPr algn="ctr"/>
            <a:r>
              <a:rPr lang="cs-CZ" sz="3300" kern="10" dirty="0"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Black Chancery"/>
              </a:rPr>
              <a:t> 2023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  <p:sndAc>
          <p:stSnd>
            <p:snd r:embed="rId2" name="01 Stille Nacht (Instrumental Versio.wav"/>
          </p:stSnd>
        </p:sndAc>
      </p:transition>
    </mc:Choice>
    <mc:Fallback xmlns="">
      <p:transition spd="slow" advClick="0" advTm="2000">
        <p:split orient="vert"/>
        <p:sndAc>
          <p:stSnd>
            <p:snd r:embed="rId4" name="01 Stille Nacht (Instrumental Versi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6D09D5F1-70DC-416B-91E8-F3F7DA877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54006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1">
            <a:extLst>
              <a:ext uri="{FF2B5EF4-FFF2-40B4-BE49-F238E27FC236}">
                <a16:creationId xmlns:a16="http://schemas.microsoft.com/office/drawing/2014/main" id="{138C0957-9B7C-41E3-8CD4-3B36C6C4BE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48680"/>
            <a:ext cx="5477163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9C8701A2-67BE-40A7-80C6-3FB60F595D8B}"/>
              </a:ext>
            </a:extLst>
          </p:cNvPr>
          <p:cNvSpPr/>
          <p:nvPr/>
        </p:nvSpPr>
        <p:spPr>
          <a:xfrm>
            <a:off x="6920308" y="4774414"/>
            <a:ext cx="4603956" cy="11521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7A7CD2A2-D79F-4B2B-87C3-B41400AE3C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2424" y="548680"/>
            <a:ext cx="1656183" cy="4248472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E8704892-4888-4E7F-8E58-1DA1F81BB9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95" y="548680"/>
            <a:ext cx="1656183" cy="4248472"/>
          </a:xfrm>
          <a:prstGeom prst="rect">
            <a:avLst/>
          </a:prstGeom>
        </p:spPr>
      </p:pic>
      <p:pic>
        <p:nvPicPr>
          <p:cNvPr id="14" name="Picture 12">
            <a:extLst>
              <a:ext uri="{FF2B5EF4-FFF2-40B4-BE49-F238E27FC236}">
                <a16:creationId xmlns:a16="http://schemas.microsoft.com/office/drawing/2014/main" id="{D8BBF9EE-3716-4072-BBCB-6E2BCD565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557" y="976277"/>
            <a:ext cx="4260963" cy="4604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3 Rectángulo">
            <a:extLst>
              <a:ext uri="{FF2B5EF4-FFF2-40B4-BE49-F238E27FC236}">
                <a16:creationId xmlns:a16="http://schemas.microsoft.com/office/drawing/2014/main" id="{9D9D00BF-882B-4ADE-AB0E-005EB01D0BC0}"/>
              </a:ext>
            </a:extLst>
          </p:cNvPr>
          <p:cNvSpPr/>
          <p:nvPr/>
        </p:nvSpPr>
        <p:spPr>
          <a:xfrm>
            <a:off x="0" y="6273063"/>
            <a:ext cx="12288688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7F8E8DA9-37CC-4F56-91D7-9B2CE93BCA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870404" y="548677"/>
            <a:ext cx="4603956" cy="648074"/>
          </a:xfrm>
          <a:prstGeom prst="rect">
            <a:avLst/>
          </a:prstGeom>
        </p:spPr>
      </p:pic>
      <p:sp>
        <p:nvSpPr>
          <p:cNvPr id="21" name="WordArt 16" descr="A fun our 2">
            <a:extLst>
              <a:ext uri="{FF2B5EF4-FFF2-40B4-BE49-F238E27FC236}">
                <a16:creationId xmlns:a16="http://schemas.microsoft.com/office/drawing/2014/main" id="{D47724AD-CEA4-44D8-B668-008263CCBBF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87689" y="705140"/>
            <a:ext cx="5101950" cy="50288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300" kern="10" dirty="0"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Black Chancery"/>
              </a:rPr>
              <a:t>Vánoční melodie 2023</a:t>
            </a:r>
          </a:p>
        </p:txBody>
      </p:sp>
      <p:pic>
        <p:nvPicPr>
          <p:cNvPr id="23" name="Picture 17">
            <a:hlinkClick r:id="" action="ppaction://noaction">
              <a:snd r:embed="rId8" name="Little Snowflakes.wav"/>
            </a:hlinkClick>
            <a:extLst>
              <a:ext uri="{FF2B5EF4-FFF2-40B4-BE49-F238E27FC236}">
                <a16:creationId xmlns:a16="http://schemas.microsoft.com/office/drawing/2014/main" id="{A1BA5F9E-E0BE-4AB8-AD6B-23FE30B666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397" y="4878676"/>
            <a:ext cx="764634" cy="65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7">
            <a:hlinkClick r:id="" action="ppaction://noaction">
              <a:snd r:embed="rId10" name="White Christmas.wav"/>
            </a:hlinkClick>
            <a:extLst>
              <a:ext uri="{FF2B5EF4-FFF2-40B4-BE49-F238E27FC236}">
                <a16:creationId xmlns:a16="http://schemas.microsoft.com/office/drawing/2014/main" id="{75DE8FE0-C0A5-44F4-A050-2BB6453F0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378" y="4865578"/>
            <a:ext cx="764634" cy="65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7">
            <a:hlinkClick r:id="" action="ppaction://noaction">
              <a:snd r:embed="rId11" name="If every day was like Christmas.wav"/>
            </a:hlinkClick>
            <a:extLst>
              <a:ext uri="{FF2B5EF4-FFF2-40B4-BE49-F238E27FC236}">
                <a16:creationId xmlns:a16="http://schemas.microsoft.com/office/drawing/2014/main" id="{85C06DE9-015F-46C7-89DC-7813A71BA3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985" y="5616631"/>
            <a:ext cx="764634" cy="65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Obdélník 30">
            <a:extLst>
              <a:ext uri="{FF2B5EF4-FFF2-40B4-BE49-F238E27FC236}">
                <a16:creationId xmlns:a16="http://schemas.microsoft.com/office/drawing/2014/main" id="{22C7C35B-F449-4C20-80C4-BB367002CEEA}"/>
              </a:ext>
            </a:extLst>
          </p:cNvPr>
          <p:cNvSpPr/>
          <p:nvPr/>
        </p:nvSpPr>
        <p:spPr>
          <a:xfrm>
            <a:off x="678573" y="548676"/>
            <a:ext cx="10890034" cy="5738863"/>
          </a:xfrm>
          <a:prstGeom prst="rect">
            <a:avLst/>
          </a:prstGeom>
          <a:noFill/>
          <a:ln w="1270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3 Rectángulo">
            <a:extLst>
              <a:ext uri="{FF2B5EF4-FFF2-40B4-BE49-F238E27FC236}">
                <a16:creationId xmlns:a16="http://schemas.microsoft.com/office/drawing/2014/main" id="{D30D9A47-01E6-44C0-9A81-6E462D20DD72}"/>
              </a:ext>
            </a:extLst>
          </p:cNvPr>
          <p:cNvSpPr/>
          <p:nvPr/>
        </p:nvSpPr>
        <p:spPr>
          <a:xfrm rot="5400000" flipV="1">
            <a:off x="-3209168" y="3105834"/>
            <a:ext cx="750964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……………...….………....…………….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4" name="3 Rectángulo">
            <a:extLst>
              <a:ext uri="{FF2B5EF4-FFF2-40B4-BE49-F238E27FC236}">
                <a16:creationId xmlns:a16="http://schemas.microsoft.com/office/drawing/2014/main" id="{3BFB62D1-CBE6-4DA1-9459-D56C25DC278A}"/>
              </a:ext>
            </a:extLst>
          </p:cNvPr>
          <p:cNvSpPr/>
          <p:nvPr/>
        </p:nvSpPr>
        <p:spPr>
          <a:xfrm rot="5400000" flipV="1">
            <a:off x="8360427" y="3136357"/>
            <a:ext cx="618107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……....…..….………....……………….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5" name="3 Rectángulo">
            <a:extLst>
              <a:ext uri="{FF2B5EF4-FFF2-40B4-BE49-F238E27FC236}">
                <a16:creationId xmlns:a16="http://schemas.microsoft.com/office/drawing/2014/main" id="{72FA5863-AFC2-4797-9E84-28BFF3308796}"/>
              </a:ext>
            </a:extLst>
          </p:cNvPr>
          <p:cNvSpPr/>
          <p:nvPr/>
        </p:nvSpPr>
        <p:spPr>
          <a:xfrm rot="10800000" flipV="1">
            <a:off x="222489" y="113589"/>
            <a:ext cx="1175366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……………...….………....…………………………………………………….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6" name="3 Rectángulo">
            <a:extLst>
              <a:ext uri="{FF2B5EF4-FFF2-40B4-BE49-F238E27FC236}">
                <a16:creationId xmlns:a16="http://schemas.microsoft.com/office/drawing/2014/main" id="{1DA27E5F-A9DB-4A04-B58A-7F79BAEA1A59}"/>
              </a:ext>
            </a:extLst>
          </p:cNvPr>
          <p:cNvSpPr/>
          <p:nvPr/>
        </p:nvSpPr>
        <p:spPr>
          <a:xfrm rot="10800000" flipV="1">
            <a:off x="267514" y="5849951"/>
            <a:ext cx="11701997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……………...….………....…………………………………………………….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7" name="Picture 33">
            <a:extLst>
              <a:ext uri="{FF2B5EF4-FFF2-40B4-BE49-F238E27FC236}">
                <a16:creationId xmlns:a16="http://schemas.microsoft.com/office/drawing/2014/main" id="{8977EE6C-DC5B-4191-86B4-8B35A56591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211" y="855689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3">
            <a:extLst>
              <a:ext uri="{FF2B5EF4-FFF2-40B4-BE49-F238E27FC236}">
                <a16:creationId xmlns:a16="http://schemas.microsoft.com/office/drawing/2014/main" id="{96A65870-859D-4AF1-A3C0-06ED76AC989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611" y="1008089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3">
            <a:extLst>
              <a:ext uri="{FF2B5EF4-FFF2-40B4-BE49-F238E27FC236}">
                <a16:creationId xmlns:a16="http://schemas.microsoft.com/office/drawing/2014/main" id="{55547907-3D4D-4574-B7C2-8563F51401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050" y="1574422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3">
            <a:extLst>
              <a:ext uri="{FF2B5EF4-FFF2-40B4-BE49-F238E27FC236}">
                <a16:creationId xmlns:a16="http://schemas.microsoft.com/office/drawing/2014/main" id="{5CDCC7AB-A897-4D57-930F-C7174B64AF1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4011" y="2121311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33">
            <a:extLst>
              <a:ext uri="{FF2B5EF4-FFF2-40B4-BE49-F238E27FC236}">
                <a16:creationId xmlns:a16="http://schemas.microsoft.com/office/drawing/2014/main" id="{F45F422A-1ADC-4CE2-B4B8-202CF3BA12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2879" y="1219339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3">
            <a:extLst>
              <a:ext uri="{FF2B5EF4-FFF2-40B4-BE49-F238E27FC236}">
                <a16:creationId xmlns:a16="http://schemas.microsoft.com/office/drawing/2014/main" id="{26589C1A-5BA4-4836-B178-1C2704E0E4A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450" y="1726822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33">
            <a:extLst>
              <a:ext uri="{FF2B5EF4-FFF2-40B4-BE49-F238E27FC236}">
                <a16:creationId xmlns:a16="http://schemas.microsoft.com/office/drawing/2014/main" id="{2465CB24-C1BD-4DAD-9C11-7C5B8AB50B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442" y="1454548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33">
            <a:extLst>
              <a:ext uri="{FF2B5EF4-FFF2-40B4-BE49-F238E27FC236}">
                <a16:creationId xmlns:a16="http://schemas.microsoft.com/office/drawing/2014/main" id="{7FE17A26-672E-4E40-BF45-E79A77878EA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907" y="2492913"/>
            <a:ext cx="400092" cy="353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3D8E4A92-D615-43CC-8E61-60FEF14B8FB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549" y="4341776"/>
            <a:ext cx="1949805" cy="1831341"/>
          </a:xfrm>
          <a:prstGeom prst="rect">
            <a:avLst/>
          </a:prstGeom>
        </p:spPr>
      </p:pic>
      <p:pic>
        <p:nvPicPr>
          <p:cNvPr id="48" name="Obrázek 47">
            <a:extLst>
              <a:ext uri="{FF2B5EF4-FFF2-40B4-BE49-F238E27FC236}">
                <a16:creationId xmlns:a16="http://schemas.microsoft.com/office/drawing/2014/main" id="{279D09FC-5DD9-493C-8CAB-B069E9DD9E9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50" y="5636595"/>
            <a:ext cx="2088047" cy="567404"/>
          </a:xfrm>
          <a:prstGeom prst="rect">
            <a:avLst/>
          </a:prstGeom>
        </p:spPr>
      </p:pic>
      <p:pic>
        <p:nvPicPr>
          <p:cNvPr id="45" name="Picture 17">
            <a:hlinkClick r:id="" action="ppaction://noaction">
              <a:snd r:embed="rId15" name="01 Stille Nacht (Instrumental Versio.wav"/>
            </a:hlinkClick>
            <a:extLst>
              <a:ext uri="{FF2B5EF4-FFF2-40B4-BE49-F238E27FC236}">
                <a16:creationId xmlns:a16="http://schemas.microsoft.com/office/drawing/2014/main" id="{4B9C8399-E5CC-45FD-9ABC-B7B67DFB26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437" y="4160090"/>
            <a:ext cx="764634" cy="65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17">
            <a:hlinkClick r:id="" action="ppaction://noaction">
              <a:snd r:embed="rId16" name="Queen - 15 Thank god it's christmas.wav"/>
            </a:hlinkClick>
            <a:extLst>
              <a:ext uri="{FF2B5EF4-FFF2-40B4-BE49-F238E27FC236}">
                <a16:creationId xmlns:a16="http://schemas.microsoft.com/office/drawing/2014/main" id="{83E920E9-5B90-4EF5-BBFE-BDB23942AB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9113" y="5631108"/>
            <a:ext cx="764634" cy="65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7">
            <a:hlinkClick r:id="" action="ppaction://noaction">
              <a:snd r:embed="rId17" name="09_JeConnais wav.wav"/>
            </a:hlinkClick>
            <a:extLst>
              <a:ext uri="{FF2B5EF4-FFF2-40B4-BE49-F238E27FC236}">
                <a16:creationId xmlns:a16="http://schemas.microsoft.com/office/drawing/2014/main" id="{9883E7A2-413A-4341-911C-10FF738A90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926" y="5631108"/>
            <a:ext cx="764634" cy="65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17">
            <a:hlinkClick r:id="" action="ppaction://noaction">
              <a:snd r:embed="rId18" name="Winter.wav"/>
            </a:hlinkClick>
            <a:extLst>
              <a:ext uri="{FF2B5EF4-FFF2-40B4-BE49-F238E27FC236}">
                <a16:creationId xmlns:a16="http://schemas.microsoft.com/office/drawing/2014/main" id="{1DAEFDAC-4517-4388-B3B4-F1FE98B44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2264" y="5578405"/>
            <a:ext cx="764634" cy="65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7">
            <a:hlinkClick r:id="" action="ppaction://noaction">
              <a:snd r:embed="rId19" name="Mud_Lonely This Christmas.wav"/>
            </a:hlinkClick>
            <a:extLst>
              <a:ext uri="{FF2B5EF4-FFF2-40B4-BE49-F238E27FC236}">
                <a16:creationId xmlns:a16="http://schemas.microsoft.com/office/drawing/2014/main" id="{12B4C60B-CACE-4214-AA8F-6B8D86069E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9741" y="5594850"/>
            <a:ext cx="764634" cy="65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17">
            <a:hlinkClick r:id="" action="ppaction://noaction">
              <a:snd r:embed="rId20" name="Christmas - Jim Reeves - Christmas Prayer.wav"/>
            </a:hlinkClick>
            <a:extLst>
              <a:ext uri="{FF2B5EF4-FFF2-40B4-BE49-F238E27FC236}">
                <a16:creationId xmlns:a16="http://schemas.microsoft.com/office/drawing/2014/main" id="{19B113D6-60C3-434B-9C95-51F525D246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225" y="5608775"/>
            <a:ext cx="764634" cy="65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33">
            <a:extLst>
              <a:ext uri="{FF2B5EF4-FFF2-40B4-BE49-F238E27FC236}">
                <a16:creationId xmlns:a16="http://schemas.microsoft.com/office/drawing/2014/main" id="{2E687953-689B-4F8C-B0DB-B9C4CCD976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307" y="2645313"/>
            <a:ext cx="400092" cy="353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3">
            <a:extLst>
              <a:ext uri="{FF2B5EF4-FFF2-40B4-BE49-F238E27FC236}">
                <a16:creationId xmlns:a16="http://schemas.microsoft.com/office/drawing/2014/main" id="{9183E3AC-D4E0-4C8A-8D09-A7336BFE19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191" y="5177412"/>
            <a:ext cx="400092" cy="353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33">
            <a:extLst>
              <a:ext uri="{FF2B5EF4-FFF2-40B4-BE49-F238E27FC236}">
                <a16:creationId xmlns:a16="http://schemas.microsoft.com/office/drawing/2014/main" id="{FC7F3AB3-36FF-4F57-8FB4-4DE01438904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576" y="3994468"/>
            <a:ext cx="400092" cy="353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33">
            <a:extLst>
              <a:ext uri="{FF2B5EF4-FFF2-40B4-BE49-F238E27FC236}">
                <a16:creationId xmlns:a16="http://schemas.microsoft.com/office/drawing/2014/main" id="{B189F608-1981-438A-AFE0-F0E2FAD74F7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653" y="1263652"/>
            <a:ext cx="400092" cy="353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33">
            <a:extLst>
              <a:ext uri="{FF2B5EF4-FFF2-40B4-BE49-F238E27FC236}">
                <a16:creationId xmlns:a16="http://schemas.microsoft.com/office/drawing/2014/main" id="{F652295A-508C-495C-8AE5-573158F0F7B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1043" y="5726762"/>
            <a:ext cx="400092" cy="353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33">
            <a:extLst>
              <a:ext uri="{FF2B5EF4-FFF2-40B4-BE49-F238E27FC236}">
                <a16:creationId xmlns:a16="http://schemas.microsoft.com/office/drawing/2014/main" id="{62AF85B4-04ED-4813-A56F-AB9D755B33F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6656" y="4774414"/>
            <a:ext cx="328224" cy="290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33">
            <a:extLst>
              <a:ext uri="{FF2B5EF4-FFF2-40B4-BE49-F238E27FC236}">
                <a16:creationId xmlns:a16="http://schemas.microsoft.com/office/drawing/2014/main" id="{1D50A80C-D8B1-47A7-94BF-D04511FF65E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166" y="5414110"/>
            <a:ext cx="400092" cy="353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33">
            <a:extLst>
              <a:ext uri="{FF2B5EF4-FFF2-40B4-BE49-F238E27FC236}">
                <a16:creationId xmlns:a16="http://schemas.microsoft.com/office/drawing/2014/main" id="{4F892869-F7BD-420F-A694-735F5C9EBB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0952" y="5809714"/>
            <a:ext cx="400092" cy="353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33">
            <a:extLst>
              <a:ext uri="{FF2B5EF4-FFF2-40B4-BE49-F238E27FC236}">
                <a16:creationId xmlns:a16="http://schemas.microsoft.com/office/drawing/2014/main" id="{CA796E6F-1582-48AF-884B-7D9DDD710AC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3898" y="2492913"/>
            <a:ext cx="400092" cy="353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314</TotalTime>
  <Words>16</Words>
  <Application>Microsoft Office PowerPoint</Application>
  <PresentationFormat>Širokoúhlá obrazovka</PresentationFormat>
  <Paragraphs>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7" baseType="lpstr">
      <vt:lpstr>Arial</vt:lpstr>
      <vt:lpstr>Black Chancery</vt:lpstr>
      <vt:lpstr>Calibri</vt:lpstr>
      <vt:lpstr>Calibri Light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70</cp:revision>
  <dcterms:created xsi:type="dcterms:W3CDTF">2020-02-21T13:54:42Z</dcterms:created>
  <dcterms:modified xsi:type="dcterms:W3CDTF">2023-12-17T17:25:26Z</dcterms:modified>
  <cp:contentStatus/>
</cp:coreProperties>
</file>