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BEC7"/>
    <a:srgbClr val="21E9F3"/>
    <a:srgbClr val="0CD4DE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49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98884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Best rock music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on the piano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D187FA-9544-CAAE-60BB-7B78C307D8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" y="0"/>
            <a:ext cx="12187661" cy="6957392"/>
          </a:xfrm>
          <a:prstGeom prst="rect">
            <a:avLst/>
          </a:prstGeom>
          <a:ln>
            <a:solidFill>
              <a:srgbClr val="21E9F3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B866CBF-3C3E-2ECC-0C3E-A53735560501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noFill/>
          <a:ln w="63500">
            <a:solidFill>
              <a:srgbClr val="0BBE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8BDFBA2-2653-2332-EAEC-E24DD9EE1A39}"/>
              </a:ext>
            </a:extLst>
          </p:cNvPr>
          <p:cNvSpPr/>
          <p:nvPr/>
        </p:nvSpPr>
        <p:spPr>
          <a:xfrm>
            <a:off x="4439816" y="786296"/>
            <a:ext cx="748883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Best rock  music on </a:t>
            </a:r>
            <a:r>
              <a:rPr lang="cs-CZ" sz="3600" b="1" spc="38" dirty="0" err="1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cs-CZ" sz="3600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piano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21E9F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0DC0877-0734-B72D-0B25-D6EEC4BBDBC3}"/>
              </a:ext>
            </a:extLst>
          </p:cNvPr>
          <p:cNvSpPr/>
          <p:nvPr/>
        </p:nvSpPr>
        <p:spPr>
          <a:xfrm>
            <a:off x="7983179" y="2258974"/>
            <a:ext cx="1841206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Wind of change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7BCEB7B4-7A24-AFEB-1872-B1A90D2D82AF}"/>
              </a:ext>
            </a:extLst>
          </p:cNvPr>
          <p:cNvSpPr/>
          <p:nvPr/>
        </p:nvSpPr>
        <p:spPr>
          <a:xfrm>
            <a:off x="7745504" y="4810455"/>
            <a:ext cx="2232248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Still loving you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F5DB074A-3F91-71E5-41DD-4276F6D8D093}"/>
              </a:ext>
            </a:extLst>
          </p:cNvPr>
          <p:cNvSpPr/>
          <p:nvPr/>
        </p:nvSpPr>
        <p:spPr>
          <a:xfrm>
            <a:off x="9691502" y="2289699"/>
            <a:ext cx="1512169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Hallelujah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Obrázek 19">
            <a:hlinkClick r:id="" action="ppaction://noaction">
              <a:snd r:embed="rId4" name="1 Wind of change.wav"/>
            </a:hlinkClick>
            <a:extLst>
              <a:ext uri="{FF2B5EF4-FFF2-40B4-BE49-F238E27FC236}">
                <a16:creationId xmlns:a16="http://schemas.microsoft.com/office/drawing/2014/main" id="{EE01346C-FD57-18CF-FE39-0C40306300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806" y="1581818"/>
            <a:ext cx="647017" cy="647017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6" name="2 Hallelujah.wav"/>
            </a:hlinkClick>
            <a:extLst>
              <a:ext uri="{FF2B5EF4-FFF2-40B4-BE49-F238E27FC236}">
                <a16:creationId xmlns:a16="http://schemas.microsoft.com/office/drawing/2014/main" id="{F9011F36-7912-E5F4-9080-0F3CA47244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835" y="1581818"/>
            <a:ext cx="647017" cy="647017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7" name="3 My heart will go on.wav"/>
            </a:hlinkClick>
            <a:extLst>
              <a:ext uri="{FF2B5EF4-FFF2-40B4-BE49-F238E27FC236}">
                <a16:creationId xmlns:a16="http://schemas.microsoft.com/office/drawing/2014/main" id="{07C3525D-7C80-7FEB-C6CE-1AB2A69687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806" y="2784172"/>
            <a:ext cx="647017" cy="647017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8" name="6 House of the rising Sun.wav"/>
            </a:hlinkClick>
            <a:extLst>
              <a:ext uri="{FF2B5EF4-FFF2-40B4-BE49-F238E27FC236}">
                <a16:creationId xmlns:a16="http://schemas.microsoft.com/office/drawing/2014/main" id="{43D71561-377A-47C9-C594-6C97CA418D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274" y="5274072"/>
            <a:ext cx="647017" cy="647017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2" name="8  Clocks.wav"/>
            </a:hlinkClick>
            <a:extLst>
              <a:ext uri="{FF2B5EF4-FFF2-40B4-BE49-F238E27FC236}">
                <a16:creationId xmlns:a16="http://schemas.microsoft.com/office/drawing/2014/main" id="{88ABB746-03AB-10C4-92E2-0E3CB99403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077" y="5323155"/>
            <a:ext cx="647017" cy="647017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9" name="7 Paint it, black.wav"/>
            </a:hlinkClick>
            <a:extLst>
              <a:ext uri="{FF2B5EF4-FFF2-40B4-BE49-F238E27FC236}">
                <a16:creationId xmlns:a16="http://schemas.microsoft.com/office/drawing/2014/main" id="{A64C2922-C742-2824-FF14-DBA280E7AA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835" y="4071788"/>
            <a:ext cx="647017" cy="647017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0" name="5 Still loving you.wav"/>
            </a:hlinkClick>
            <a:extLst>
              <a:ext uri="{FF2B5EF4-FFF2-40B4-BE49-F238E27FC236}">
                <a16:creationId xmlns:a16="http://schemas.microsoft.com/office/drawing/2014/main" id="{862953CD-F35A-C5A6-E6C9-7D89E84036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274" y="4074488"/>
            <a:ext cx="647017" cy="647017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1" name="4 Don't cry.wav"/>
            </a:hlinkClick>
            <a:extLst>
              <a:ext uri="{FF2B5EF4-FFF2-40B4-BE49-F238E27FC236}">
                <a16:creationId xmlns:a16="http://schemas.microsoft.com/office/drawing/2014/main" id="{81838C7E-7429-7638-D1CB-A7A2E7D3E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835" y="2759251"/>
            <a:ext cx="647017" cy="647017"/>
          </a:xfrm>
          <a:prstGeom prst="rect">
            <a:avLst/>
          </a:prstGeom>
        </p:spPr>
      </p:pic>
      <p:sp>
        <p:nvSpPr>
          <p:cNvPr id="28" name="3 Rectángulo">
            <a:extLst>
              <a:ext uri="{FF2B5EF4-FFF2-40B4-BE49-F238E27FC236}">
                <a16:creationId xmlns:a16="http://schemas.microsoft.com/office/drawing/2014/main" id="{397857AF-A569-8C46-A597-29BC953631ED}"/>
              </a:ext>
            </a:extLst>
          </p:cNvPr>
          <p:cNvSpPr/>
          <p:nvPr/>
        </p:nvSpPr>
        <p:spPr>
          <a:xfrm>
            <a:off x="9706717" y="4836314"/>
            <a:ext cx="1661082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 dirty="0" err="1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Paint</a:t>
            </a:r>
            <a:r>
              <a:rPr lang="cs-CZ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b="1" spc="38" dirty="0" err="1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it</a:t>
            </a:r>
            <a:r>
              <a:rPr lang="cs-CZ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cs-CZ" b="1" spc="38" dirty="0" err="1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black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3347EA5C-8693-8DC1-CF78-B9D9F984198C}"/>
              </a:ext>
            </a:extLst>
          </p:cNvPr>
          <p:cNvSpPr/>
          <p:nvPr/>
        </p:nvSpPr>
        <p:spPr>
          <a:xfrm>
            <a:off x="9724491" y="3556600"/>
            <a:ext cx="1512169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Don't cry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BD32D919-A3B2-84FC-81C7-9A3BBBC48286}"/>
              </a:ext>
            </a:extLst>
          </p:cNvPr>
          <p:cNvSpPr/>
          <p:nvPr/>
        </p:nvSpPr>
        <p:spPr>
          <a:xfrm>
            <a:off x="7752184" y="3541024"/>
            <a:ext cx="2232248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My heart will go on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20DC8E6E-743A-B8D2-8138-F3AC020F07C6}"/>
              </a:ext>
            </a:extLst>
          </p:cNvPr>
          <p:cNvSpPr/>
          <p:nvPr/>
        </p:nvSpPr>
        <p:spPr>
          <a:xfrm>
            <a:off x="7188184" y="5948435"/>
            <a:ext cx="3104077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House of the rising Sun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0BCCE5BC-CE8A-76CF-497F-04E7268469A9}"/>
              </a:ext>
            </a:extLst>
          </p:cNvPr>
          <p:cNvSpPr/>
          <p:nvPr/>
        </p:nvSpPr>
        <p:spPr>
          <a:xfrm>
            <a:off x="9824385" y="5959304"/>
            <a:ext cx="1512169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spc="38" dirty="0" err="1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Clocks</a:t>
            </a:r>
            <a:endParaRPr lang="es-ES" sz="36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86D7990B-EB80-4D54-D80E-052CD9FBB40F}"/>
              </a:ext>
            </a:extLst>
          </p:cNvPr>
          <p:cNvSpPr/>
          <p:nvPr/>
        </p:nvSpPr>
        <p:spPr>
          <a:xfrm>
            <a:off x="-4338" y="6392014"/>
            <a:ext cx="12192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BBEC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200" b="1" spc="38" dirty="0">
              <a:ln w="11430"/>
              <a:solidFill>
                <a:srgbClr val="21E9F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DC154326-4F80-30B8-6645-FBDC3B1029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527060"/>
            <a:ext cx="536494" cy="57307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C61E707A-D7E4-9A57-BC39-76F9B20464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27" y="799585"/>
            <a:ext cx="1072816" cy="114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9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 Clocks.wav"/>
          </p:stSnd>
        </p:sndAc>
      </p:transition>
    </mc:Choice>
    <mc:Fallback xmlns="">
      <p:transition spd="slow" advClick="0">
        <p:split orient="vert"/>
        <p:sndAc>
          <p:stSnd>
            <p:snd r:embed="rId13" name="8  Clock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43</Words>
  <Application>Microsoft Office PowerPoint</Application>
  <PresentationFormat>Širokoúhlá obrazovka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2023-05-20T13:59:18Z</dcterms:modified>
</cp:coreProperties>
</file>