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95" r:id="rId3"/>
    <p:sldId id="261" r:id="rId4"/>
    <p:sldId id="289" r:id="rId5"/>
    <p:sldId id="275" r:id="rId6"/>
    <p:sldId id="259" r:id="rId7"/>
    <p:sldId id="267" r:id="rId8"/>
    <p:sldId id="281" r:id="rId9"/>
    <p:sldId id="273" r:id="rId10"/>
    <p:sldId id="278" r:id="rId11"/>
    <p:sldId id="269" r:id="rId12"/>
    <p:sldId id="287" r:id="rId13"/>
    <p:sldId id="296" r:id="rId14"/>
    <p:sldId id="271" r:id="rId15"/>
    <p:sldId id="274" r:id="rId16"/>
    <p:sldId id="277" r:id="rId17"/>
    <p:sldId id="285" r:id="rId18"/>
    <p:sldId id="286" r:id="rId19"/>
    <p:sldId id="283" r:id="rId20"/>
    <p:sldId id="294" r:id="rId21"/>
    <p:sldId id="270" r:id="rId22"/>
    <p:sldId id="258" r:id="rId23"/>
    <p:sldId id="256" r:id="rId24"/>
    <p:sldId id="263" r:id="rId25"/>
    <p:sldId id="264" r:id="rId26"/>
    <p:sldId id="266" r:id="rId27"/>
    <p:sldId id="280" r:id="rId28"/>
    <p:sldId id="265" r:id="rId29"/>
    <p:sldId id="260" r:id="rId30"/>
    <p:sldId id="268" r:id="rId31"/>
    <p:sldId id="257" r:id="rId32"/>
    <p:sldId id="272" r:id="rId33"/>
    <p:sldId id="279" r:id="rId34"/>
    <p:sldId id="282" r:id="rId35"/>
    <p:sldId id="284" r:id="rId36"/>
    <p:sldId id="288" r:id="rId37"/>
    <p:sldId id="290" r:id="rId38"/>
    <p:sldId id="291" r:id="rId39"/>
    <p:sldId id="293" r:id="rId40"/>
    <p:sldId id="292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lfFI8jhDBn3yzZjjP05Vg==" hashData="ND/h1f/ArveLavnpOQLrV37OHAWuAwpbW2Hq+l0o1FVVNOXffgIYJkul05BMkT6PzGIYZe56rJuZ/KFvNyOj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AA0BA-6548-5AE9-754F-801B8DA4FE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584BCB5-4164-DD02-4152-5AA0AE363D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621A26-D978-28D3-3417-202DC23B9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059E2F-D68D-FE4A-2128-D3EE8AA9D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2D06F1-3818-8578-B2A0-416B7C5F3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53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C8D030-EE1E-242C-F0D9-93CBBC0D6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A44412-52BF-A831-CCB6-9F5AF295A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24E82B-25D0-5B8D-1214-F6F47A690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72DBE9-46C6-96DA-3B0D-DA86E4C1B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D83F83-66D4-D194-AC58-C3363676A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17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F3EF8-792E-4584-F5F4-456498420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65DE8B-11A6-0AD5-B050-D68940F88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3D4B0C-EFCC-115A-E35E-3870ABCE2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5D9D0D-7E62-57B7-76C7-6B38416C8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2473E2-56A8-AC0C-7382-2B7B1439A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463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CC5F22-A145-6D6F-920F-156C7FE9E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CCCFCB-F463-B1F0-CE9D-AD0052B6B8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A10DB0-DD4F-FAE1-FD87-FBBF4DA71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13D488-BBE6-424E-33AB-E6E8F6E45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B48841-98EF-F86B-57E2-B2AC217DA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4A7281-1D82-784D-8AB4-001A49D3E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203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AE235-CE6E-7C7A-DCC6-458E21B59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7FF36F-77E1-2817-5879-86FE29CC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5932405-4BC5-D813-DFEA-08DB30B07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1A2DC80-9BB6-ACBF-2069-EE9F4EB7A8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9174918-C561-0A96-A653-C155080544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FC5A941-6A30-964D-F274-ADAD1DD7D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2604CA9-DA6E-2E21-42A3-AF46F20F9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5590FEF-FD10-6E2E-6F66-4FA6F5E0E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87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6D45D7-3BFC-0499-9A49-9F3E28FD2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527EACE-6200-40A8-39E4-251259B54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F19275D-373B-FEAE-2B57-E1CF8E5B7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D4174EA-34DF-CDC9-B4E2-D52E69525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658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429550-921E-54A2-46FB-0AC50E4C3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20BEA3-0C1A-A3D0-C22E-45CA62408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4B500BF-AF4A-203A-7344-911B92229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09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82177-6246-63B1-43C0-09DB7030C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309A40-1610-F706-6E80-7215C8CAE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DF9241-7002-EE75-1924-2EAA121352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CAA2A7-0AB4-3453-8840-C61BD4C6F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98B45B-A28E-1E97-ABF8-6102F375F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61AEBB-633B-E9F7-3436-2C4D5FC1D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11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1FF0A-499F-5845-22D4-F33703841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36E1559-15A3-E8C2-BF05-A4CA04182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D312F1-F66A-CDBB-838D-B1CFCE231B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A0116C-A134-692C-9C80-236579BC5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8016E0-3ED7-47F0-CE8E-9B500EC26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85F17E-A86F-7278-3153-E2D72CF1C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077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E418FF-AC3F-EDC9-A8C5-7595CBDD6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6D6615-9B2C-23DD-D5DF-3B6CC76D6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E46185-4B18-8401-5D52-684599A82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D6B644-80EF-DD26-7208-8DFAB685B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7CF863-1803-9C50-DE6F-AA5353FC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40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7098B1C-BCEE-BAA3-A457-2812F41B52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745D77-5FF2-47CB-7A80-F2EFEE3B6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847BDE-580D-A9DA-70C6-6B1E3346F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1D6F20-05AD-01B6-D391-43374D7E7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A28938-E351-1771-8A22-31F4C69A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082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92A1C79-247B-37F4-C568-E4372D905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75D628-47CD-D0B8-31AE-1475CC359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B75C2-CC75-396A-F326-6A69B2730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02D8E-1116-4A40-8856-F0BD4721CE7A}" type="datetimeFigureOut">
              <a:rPr lang="fr-FR" smtClean="0"/>
              <a:t>17/12/2023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471517-935F-D350-78F2-3E3F6969A2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297BD5-31B9-7A75-84E8-9C28224EBA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488C1-4D16-436E-BE09-FFD98102A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932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C2D84E-9FE7-4B4A-B764-BB3AF3076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795" y="614723"/>
            <a:ext cx="8312943" cy="5560313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C1CC88-A555-D1F2-41C7-ED1D92A9F0BA}"/>
              </a:ext>
            </a:extLst>
          </p:cNvPr>
          <p:cNvSpPr txBox="1"/>
          <p:nvPr/>
        </p:nvSpPr>
        <p:spPr>
          <a:xfrm>
            <a:off x="8214958" y="5843167"/>
            <a:ext cx="2232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HYERES – le port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C1E04E-D808-F675-9F39-F3F95B85633B}"/>
              </a:ext>
            </a:extLst>
          </p:cNvPr>
          <p:cNvSpPr/>
          <p:nvPr/>
        </p:nvSpPr>
        <p:spPr>
          <a:xfrm>
            <a:off x="1913795" y="614723"/>
            <a:ext cx="8287209" cy="1754326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Joyau du Littoral Varois</a:t>
            </a:r>
            <a:endParaRPr lang="fr-FR" sz="5400" b="1" dirty="0">
              <a:ln w="85725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HYERES Par Lorient</a:t>
            </a:r>
          </a:p>
        </p:txBody>
      </p:sp>
    </p:spTree>
    <p:extLst>
      <p:ext uri="{BB962C8B-B14F-4D97-AF65-F5344CB8AC3E}">
        <p14:creationId xmlns:p14="http://schemas.microsoft.com/office/powerpoint/2010/main" val="680778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  <p:sndAc>
          <p:stSnd loop="1">
            <p:snd r:embed="rId2" name="Lavandes de Provence ღ✻.¸¸.♥♪ Musique ♪Michael Hoppé - Lavander.wav"/>
          </p:stSnd>
        </p:sndAc>
      </p:transition>
    </mc:Choice>
    <mc:Fallback xmlns="">
      <p:transition spd="slow" advClick="0" advTm="9000">
        <p:fade/>
        <p:sndAc>
          <p:stSnd loop="1">
            <p:snd r:embed="rId4" name="Lavandes de Provence ღ✻.¸¸.♥♪ Musique ♪Michael Hoppé - Lava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858A08A-A656-8B53-B5D1-A69D6E37A734}"/>
              </a:ext>
            </a:extLst>
          </p:cNvPr>
          <p:cNvSpPr txBox="1"/>
          <p:nvPr/>
        </p:nvSpPr>
        <p:spPr>
          <a:xfrm>
            <a:off x="1492624" y="1223682"/>
            <a:ext cx="94263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HYERES les Palmiers, localité et Joyau du Littoral du VAR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Ville aux 7000 palmiers  -  Maisons aux couleurs chaudes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Collines boisées, vues sur la mer Méditerranée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Vieille ville aux porches, ruelles pavées, remparts.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Place Massillon – Tour des Templiers – Eglises Saint Louis et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collégiale Saint Paul – Villas Noailles –du Godillot et Tour jeanne – des Noailles -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vestiges du château -  Criques et plages – embarcadère vers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Porquerolles, Port Cros et presqu’île de Giens et, circuit des environs avec La Londe des maures – Bormes les mimosas et Collobrières.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04767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562CE7-A5F1-031B-4DBD-BEDC5D5869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683" y="1048872"/>
            <a:ext cx="10824634" cy="43040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06FFC0-B41E-CBED-741E-6B0A846635C4}"/>
              </a:ext>
            </a:extLst>
          </p:cNvPr>
          <p:cNvSpPr txBox="1"/>
          <p:nvPr/>
        </p:nvSpPr>
        <p:spPr>
          <a:xfrm>
            <a:off x="3429000" y="5526741"/>
            <a:ext cx="5970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HYERES, vue panoramique du centre-ville</a:t>
            </a:r>
          </a:p>
        </p:txBody>
      </p:sp>
    </p:spTree>
    <p:extLst>
      <p:ext uri="{BB962C8B-B14F-4D97-AF65-F5344CB8AC3E}">
        <p14:creationId xmlns:p14="http://schemas.microsoft.com/office/powerpoint/2010/main" val="158238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97A001-32C0-4B71-D44C-A74367FF0E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897" y="281920"/>
            <a:ext cx="8810205" cy="5894027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5B09FF-E368-3E8F-3427-41FFD12F1F04}"/>
              </a:ext>
            </a:extLst>
          </p:cNvPr>
          <p:cNvSpPr txBox="1"/>
          <p:nvPr/>
        </p:nvSpPr>
        <p:spPr>
          <a:xfrm>
            <a:off x="3394744" y="6175947"/>
            <a:ext cx="6265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des Templiers – centre-ville - HYERES</a:t>
            </a:r>
          </a:p>
        </p:txBody>
      </p:sp>
    </p:spTree>
    <p:extLst>
      <p:ext uri="{BB962C8B-B14F-4D97-AF65-F5344CB8AC3E}">
        <p14:creationId xmlns:p14="http://schemas.microsoft.com/office/powerpoint/2010/main" val="2194522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341F1E-4AE0-1F05-C6C2-EA1E22273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511" y="292935"/>
            <a:ext cx="8260977" cy="619573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4A3F69-C592-C7FC-27B5-C7CE75A373D5}"/>
              </a:ext>
            </a:extLst>
          </p:cNvPr>
          <p:cNvSpPr txBox="1"/>
          <p:nvPr/>
        </p:nvSpPr>
        <p:spPr>
          <a:xfrm>
            <a:off x="4408931" y="6488668"/>
            <a:ext cx="4168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de HYERES</a:t>
            </a:r>
          </a:p>
        </p:txBody>
      </p:sp>
    </p:spTree>
    <p:extLst>
      <p:ext uri="{BB962C8B-B14F-4D97-AF65-F5344CB8AC3E}">
        <p14:creationId xmlns:p14="http://schemas.microsoft.com/office/powerpoint/2010/main" val="2561764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0C9741-9AFF-4004-3FC4-9CCB75D9BA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377" y="343362"/>
            <a:ext cx="4496636" cy="599738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E3E079-8526-E821-4312-3C9F19B489CA}"/>
              </a:ext>
            </a:extLst>
          </p:cNvPr>
          <p:cNvSpPr txBox="1"/>
          <p:nvPr/>
        </p:nvSpPr>
        <p:spPr>
          <a:xfrm>
            <a:off x="242552" y="6340750"/>
            <a:ext cx="117068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Eglise Saint louis et place de la république  HYERES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D6AC7B4-4468-3493-F75C-692ABAB44B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6829" y="674170"/>
            <a:ext cx="5041841" cy="4944883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15F7D8E-9A01-86D4-F94E-193372E223F9}"/>
              </a:ext>
            </a:extLst>
          </p:cNvPr>
          <p:cNvSpPr txBox="1"/>
          <p:nvPr/>
        </p:nvSpPr>
        <p:spPr>
          <a:xfrm>
            <a:off x="6233375" y="5619053"/>
            <a:ext cx="4829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Façade De L’Eglise Saint – Louis Hyères </a:t>
            </a:r>
          </a:p>
        </p:txBody>
      </p:sp>
    </p:spTree>
    <p:extLst>
      <p:ext uri="{BB962C8B-B14F-4D97-AF65-F5344CB8AC3E}">
        <p14:creationId xmlns:p14="http://schemas.microsoft.com/office/powerpoint/2010/main" val="184310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22F0AD-C07A-E3E7-4955-92BCE86E1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9256" y="571500"/>
            <a:ext cx="762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171E56-4CE1-9B0F-4ACB-CD133C473FF6}"/>
              </a:ext>
            </a:extLst>
          </p:cNvPr>
          <p:cNvSpPr txBox="1"/>
          <p:nvPr/>
        </p:nvSpPr>
        <p:spPr>
          <a:xfrm>
            <a:off x="4910291" y="6286500"/>
            <a:ext cx="2783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HYERES  le Casino</a:t>
            </a:r>
          </a:p>
        </p:txBody>
      </p:sp>
    </p:spTree>
    <p:extLst>
      <p:ext uri="{BB962C8B-B14F-4D97-AF65-F5344CB8AC3E}">
        <p14:creationId xmlns:p14="http://schemas.microsoft.com/office/powerpoint/2010/main" val="2063272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C484830-ADC1-1068-7F48-02D9CA9D5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1101" y="455326"/>
            <a:ext cx="7929797" cy="5947348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B3C2007-1FEB-2D50-50A8-2B04E6A7AB57}"/>
              </a:ext>
            </a:extLst>
          </p:cNvPr>
          <p:cNvSpPr txBox="1"/>
          <p:nvPr/>
        </p:nvSpPr>
        <p:spPr>
          <a:xfrm>
            <a:off x="4410661" y="6402674"/>
            <a:ext cx="5186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le Plantier à HYERES</a:t>
            </a:r>
          </a:p>
        </p:txBody>
      </p:sp>
    </p:spTree>
    <p:extLst>
      <p:ext uri="{BB962C8B-B14F-4D97-AF65-F5344CB8AC3E}">
        <p14:creationId xmlns:p14="http://schemas.microsoft.com/office/powerpoint/2010/main" val="4021157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C92BE8-6091-D8B1-DAF2-235C9F032B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022" y="1333302"/>
            <a:ext cx="4977306" cy="373298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7DF3DA-4793-BE35-0813-D4636F0EE0CB}"/>
              </a:ext>
            </a:extLst>
          </p:cNvPr>
          <p:cNvSpPr txBox="1"/>
          <p:nvPr/>
        </p:nvSpPr>
        <p:spPr>
          <a:xfrm>
            <a:off x="734096" y="5066282"/>
            <a:ext cx="5626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Jeanne – Immeuble de Hyères ( 1)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7396057-30B7-8286-1E6C-2577401672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157" y="485056"/>
            <a:ext cx="4447821" cy="5921162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2377AF8-FA31-8E94-120F-5BC495DD7359}"/>
              </a:ext>
            </a:extLst>
          </p:cNvPr>
          <p:cNvSpPr txBox="1"/>
          <p:nvPr/>
        </p:nvSpPr>
        <p:spPr>
          <a:xfrm>
            <a:off x="2193007" y="5914528"/>
            <a:ext cx="49773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et la villa Godillot – bâtiments du 19eme à HYERES (2 )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102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C98002-3110-3146-68AD-B904A4C2AB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2878" y="278057"/>
            <a:ext cx="4724052" cy="630188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3DF0D-B4BD-4989-8F4B-5D3CA39803B6}"/>
              </a:ext>
            </a:extLst>
          </p:cNvPr>
          <p:cNvSpPr txBox="1"/>
          <p:nvPr/>
        </p:nvSpPr>
        <p:spPr>
          <a:xfrm>
            <a:off x="8105702" y="5283082"/>
            <a:ext cx="3206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Institut Hélio – Marin de HYERES</a:t>
            </a:r>
          </a:p>
        </p:txBody>
      </p:sp>
    </p:spTree>
    <p:extLst>
      <p:ext uri="{BB962C8B-B14F-4D97-AF65-F5344CB8AC3E}">
        <p14:creationId xmlns:p14="http://schemas.microsoft.com/office/powerpoint/2010/main" val="1459383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5980FA-DA61-5539-2B23-9CF471D3F2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429" y="278147"/>
            <a:ext cx="8897141" cy="5934393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8FE9BA-22B1-3233-0D86-6E6607FA2A38}"/>
              </a:ext>
            </a:extLst>
          </p:cNvPr>
          <p:cNvSpPr txBox="1"/>
          <p:nvPr/>
        </p:nvSpPr>
        <p:spPr>
          <a:xfrm>
            <a:off x="2926535" y="6254125"/>
            <a:ext cx="771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Vestiges du Château d’HYERES (Château Saint Pierre)</a:t>
            </a:r>
          </a:p>
        </p:txBody>
      </p:sp>
    </p:spTree>
    <p:extLst>
      <p:ext uri="{BB962C8B-B14F-4D97-AF65-F5344CB8AC3E}">
        <p14:creationId xmlns:p14="http://schemas.microsoft.com/office/powerpoint/2010/main" val="356961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2382EE-BD0C-EE1D-0DBD-64169D14D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231" y="607290"/>
            <a:ext cx="8397538" cy="56057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22264A-A88C-F1C9-3370-831571E84173}"/>
              </a:ext>
            </a:extLst>
          </p:cNvPr>
          <p:cNvSpPr txBox="1"/>
          <p:nvPr/>
        </p:nvSpPr>
        <p:spPr>
          <a:xfrm>
            <a:off x="3223518" y="6213064"/>
            <a:ext cx="6229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HYERES – vue de la Villa NOAILLES - terrasse</a:t>
            </a:r>
          </a:p>
        </p:txBody>
      </p:sp>
    </p:spTree>
    <p:extLst>
      <p:ext uri="{BB962C8B-B14F-4D97-AF65-F5344CB8AC3E}">
        <p14:creationId xmlns:p14="http://schemas.microsoft.com/office/powerpoint/2010/main" val="3437476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9844B6-5C24-D80A-01DB-8FCCF588C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511" y="1009541"/>
            <a:ext cx="8370975" cy="483891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25D55-B6E8-7492-F649-0D665CAEA089}"/>
              </a:ext>
            </a:extLst>
          </p:cNvPr>
          <p:cNvSpPr txBox="1"/>
          <p:nvPr/>
        </p:nvSpPr>
        <p:spPr>
          <a:xfrm>
            <a:off x="2098130" y="5848459"/>
            <a:ext cx="818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 de Noailles – façade – œuvre de Mallet-Stevens  à HYERES</a:t>
            </a:r>
          </a:p>
        </p:txBody>
      </p:sp>
    </p:spTree>
    <p:extLst>
      <p:ext uri="{BB962C8B-B14F-4D97-AF65-F5344CB8AC3E}">
        <p14:creationId xmlns:p14="http://schemas.microsoft.com/office/powerpoint/2010/main" val="583607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D34F6B-6598-8B1B-2884-7F5F3CCB1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12" y="1028700"/>
            <a:ext cx="7191375" cy="48006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1D9A84-EB0D-7938-FDBC-84A0058B270F}"/>
              </a:ext>
            </a:extLst>
          </p:cNvPr>
          <p:cNvSpPr txBox="1"/>
          <p:nvPr/>
        </p:nvSpPr>
        <p:spPr>
          <a:xfrm>
            <a:off x="3890367" y="5829300"/>
            <a:ext cx="6185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Fort d’Hyères – batterie du Pradeau </a:t>
            </a: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Zoom de diapositive 4">
                <a:extLst>
                  <a:ext uri="{FF2B5EF4-FFF2-40B4-BE49-F238E27FC236}">
                    <a16:creationId xmlns:a16="http://schemas.microsoft.com/office/drawing/2014/main" id="{975B3FDB-C67F-6A04-165B-FE7CCFBE2C6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72434702"/>
                  </p:ext>
                </p:extLst>
              </p:nvPr>
            </p:nvGraphicFramePr>
            <p:xfrm>
              <a:off x="-2626254" y="-10085"/>
              <a:ext cx="3048000" cy="1714500"/>
            </p:xfrm>
            <a:graphic>
              <a:graphicData uri="http://schemas.microsoft.com/office/powerpoint/2016/slidezoom">
                <pslz:sldZm>
                  <pslz:sldZmObj sldId="271" cId="782686197">
                    <pslz:zmPr id="{60B25894-D166-42F7-A6B3-1AC4C3548045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Zoom de diapositive 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975B3FDB-C67F-6A04-165B-FE7CCFBE2C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626254" y="-10085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82686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001521-EA24-91BE-E81E-3F569F6F5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12" y="747712"/>
            <a:ext cx="7191375" cy="5362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B24123-52A8-B205-BD19-A606CA420829}"/>
              </a:ext>
            </a:extLst>
          </p:cNvPr>
          <p:cNvSpPr txBox="1"/>
          <p:nvPr/>
        </p:nvSpPr>
        <p:spPr>
          <a:xfrm>
            <a:off x="3533355" y="6110287"/>
            <a:ext cx="656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HYERES – vue vers l’île de Porquerolles</a:t>
            </a:r>
          </a:p>
        </p:txBody>
      </p:sp>
    </p:spTree>
    <p:extLst>
      <p:ext uri="{BB962C8B-B14F-4D97-AF65-F5344CB8AC3E}">
        <p14:creationId xmlns:p14="http://schemas.microsoft.com/office/powerpoint/2010/main" val="1052950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F7AB5E-E9D4-B7DB-5844-BB0A1D7E5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75" y="355601"/>
            <a:ext cx="5400000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29D64F-9606-2BFB-4082-DF2479D5793E}"/>
              </a:ext>
            </a:extLst>
          </p:cNvPr>
          <p:cNvSpPr txBox="1"/>
          <p:nvPr/>
        </p:nvSpPr>
        <p:spPr>
          <a:xfrm>
            <a:off x="922717" y="3945523"/>
            <a:ext cx="5033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HYERES l’une des plages ou crique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ED83E27-678C-8BDD-AC2F-4431450BD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2240" y="2889300"/>
            <a:ext cx="5308594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 useBgFill="1">
        <p:nvSpPr>
          <p:cNvPr id="7" name="ZoneTexte 6">
            <a:extLst>
              <a:ext uri="{FF2B5EF4-FFF2-40B4-BE49-F238E27FC236}">
                <a16:creationId xmlns:a16="http://schemas.microsoft.com/office/drawing/2014/main" id="{265A4231-C32A-3BF0-4AFF-F2F9D7D0AA43}"/>
              </a:ext>
            </a:extLst>
          </p:cNvPr>
          <p:cNvSpPr txBox="1"/>
          <p:nvPr/>
        </p:nvSpPr>
        <p:spPr>
          <a:xfrm>
            <a:off x="7428747" y="2313003"/>
            <a:ext cx="4763253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l’île de Port Cros</a:t>
            </a:r>
          </a:p>
        </p:txBody>
      </p:sp>
    </p:spTree>
    <p:extLst>
      <p:ext uri="{BB962C8B-B14F-4D97-AF65-F5344CB8AC3E}">
        <p14:creationId xmlns:p14="http://schemas.microsoft.com/office/powerpoint/2010/main" val="1494771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09EE54-80F7-DDFB-2344-E8DAF0E85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472" y="526775"/>
            <a:ext cx="4063114" cy="58044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2BC2D85-ACCF-2810-327D-06EDEE3DF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1720" y="526774"/>
            <a:ext cx="4031808" cy="57597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FFA28F-F821-046E-AD2C-8B4D3A6BF33E}"/>
              </a:ext>
            </a:extLst>
          </p:cNvPr>
          <p:cNvSpPr txBox="1"/>
          <p:nvPr/>
        </p:nvSpPr>
        <p:spPr>
          <a:xfrm>
            <a:off x="4938942" y="6331224"/>
            <a:ext cx="3417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Port de HYERES</a:t>
            </a:r>
          </a:p>
        </p:txBody>
      </p:sp>
    </p:spTree>
    <p:extLst>
      <p:ext uri="{BB962C8B-B14F-4D97-AF65-F5344CB8AC3E}">
        <p14:creationId xmlns:p14="http://schemas.microsoft.com/office/powerpoint/2010/main" val="385480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D73A73-82B2-43F8-D045-4F47E9BE0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462" y="649139"/>
            <a:ext cx="8373076" cy="555972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8A3C1E-6865-8B16-233A-08CFA591A441}"/>
              </a:ext>
            </a:extLst>
          </p:cNvPr>
          <p:cNvSpPr txBox="1"/>
          <p:nvPr/>
        </p:nvSpPr>
        <p:spPr>
          <a:xfrm>
            <a:off x="3430003" y="6208861"/>
            <a:ext cx="7150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Saint Pierre –  Vue aérienne  -  HYERES</a:t>
            </a:r>
          </a:p>
        </p:txBody>
      </p:sp>
    </p:spTree>
    <p:extLst>
      <p:ext uri="{BB962C8B-B14F-4D97-AF65-F5344CB8AC3E}">
        <p14:creationId xmlns:p14="http://schemas.microsoft.com/office/powerpoint/2010/main" val="2027303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1F0C4B-22FC-55A4-E8BF-E3A7BE235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268" y="613746"/>
            <a:ext cx="8439463" cy="563050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07D59F-F286-2655-EE09-5C1CAEBB0ABE}"/>
              </a:ext>
            </a:extLst>
          </p:cNvPr>
          <p:cNvSpPr txBox="1"/>
          <p:nvPr/>
        </p:nvSpPr>
        <p:spPr>
          <a:xfrm>
            <a:off x="4586146" y="6244254"/>
            <a:ext cx="440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HYIERES – crique et plage</a:t>
            </a:r>
          </a:p>
        </p:txBody>
      </p:sp>
    </p:spTree>
    <p:extLst>
      <p:ext uri="{BB962C8B-B14F-4D97-AF65-F5344CB8AC3E}">
        <p14:creationId xmlns:p14="http://schemas.microsoft.com/office/powerpoint/2010/main" val="2805192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E0FDC7D-4FC8-DAB2-42D0-D0E12D1D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758" y="1316691"/>
            <a:ext cx="8124265" cy="422461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8717527-E5FE-B362-5862-4077893B6B88}"/>
              </a:ext>
            </a:extLst>
          </p:cNvPr>
          <p:cNvSpPr txBox="1"/>
          <p:nvPr/>
        </p:nvSpPr>
        <p:spPr>
          <a:xfrm>
            <a:off x="1461751" y="5684128"/>
            <a:ext cx="9614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Carte de la Ville et des environs, avec excursions en bateau pour les îles</a:t>
            </a:r>
          </a:p>
        </p:txBody>
      </p:sp>
    </p:spTree>
    <p:extLst>
      <p:ext uri="{BB962C8B-B14F-4D97-AF65-F5344CB8AC3E}">
        <p14:creationId xmlns:p14="http://schemas.microsoft.com/office/powerpoint/2010/main" val="2131806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03353A-F98B-F32D-163B-9FB8D17D7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1894A7-6A7B-5BAB-4E1A-4E5BE3847B8B}"/>
              </a:ext>
            </a:extLst>
          </p:cNvPr>
          <p:cNvSpPr txBox="1"/>
          <p:nvPr/>
        </p:nvSpPr>
        <p:spPr>
          <a:xfrm>
            <a:off x="3419324" y="6286500"/>
            <a:ext cx="6962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Crique de l’ Estagnol – superbe panorama</a:t>
            </a:r>
          </a:p>
        </p:txBody>
      </p:sp>
    </p:spTree>
    <p:extLst>
      <p:ext uri="{BB962C8B-B14F-4D97-AF65-F5344CB8AC3E}">
        <p14:creationId xmlns:p14="http://schemas.microsoft.com/office/powerpoint/2010/main" val="3282325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251F09-6C47-A77B-6139-EAF837677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70" y="762000"/>
            <a:ext cx="7620000" cy="5334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6DCE01-C17F-D266-9491-CC4A176C9FCA}"/>
              </a:ext>
            </a:extLst>
          </p:cNvPr>
          <p:cNvSpPr txBox="1"/>
          <p:nvPr/>
        </p:nvSpPr>
        <p:spPr>
          <a:xfrm>
            <a:off x="2033980" y="6096000"/>
            <a:ext cx="9054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Londe des maures – la mairie   (localité entourée de vignes -)</a:t>
            </a:r>
          </a:p>
        </p:txBody>
      </p:sp>
    </p:spTree>
    <p:extLst>
      <p:ext uri="{BB962C8B-B14F-4D97-AF65-F5344CB8AC3E}">
        <p14:creationId xmlns:p14="http://schemas.microsoft.com/office/powerpoint/2010/main" val="3686858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CAB5952-3A25-7F26-92B2-B3DAF6523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9994" y="318750"/>
            <a:ext cx="8252012" cy="618900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A6C89C1-84F8-38B2-5718-6FA52BE114FC}"/>
              </a:ext>
            </a:extLst>
          </p:cNvPr>
          <p:cNvSpPr txBox="1"/>
          <p:nvPr/>
        </p:nvSpPr>
        <p:spPr>
          <a:xfrm>
            <a:off x="3490743" y="6046094"/>
            <a:ext cx="551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Bormes les Mimosas – place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540801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DC3978-0A07-39C9-DDD2-A0DEBD564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B8DA09-4BA5-D4AE-8397-695BCB5729CF}"/>
              </a:ext>
            </a:extLst>
          </p:cNvPr>
          <p:cNvSpPr txBox="1"/>
          <p:nvPr/>
        </p:nvSpPr>
        <p:spPr>
          <a:xfrm>
            <a:off x="3620794" y="6378260"/>
            <a:ext cx="7620000" cy="461665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BORMES les Mimosas – vue générale</a:t>
            </a:r>
          </a:p>
        </p:txBody>
      </p:sp>
    </p:spTree>
    <p:extLst>
      <p:ext uri="{BB962C8B-B14F-4D97-AF65-F5344CB8AC3E}">
        <p14:creationId xmlns:p14="http://schemas.microsoft.com/office/powerpoint/2010/main" val="1034163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98D5B5-E31C-DCD3-3F27-5613A916D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541" y="248770"/>
            <a:ext cx="4768854" cy="63604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898679-1E85-713D-8F94-989D069D7629}"/>
              </a:ext>
            </a:extLst>
          </p:cNvPr>
          <p:cNvSpPr txBox="1"/>
          <p:nvPr/>
        </p:nvSpPr>
        <p:spPr>
          <a:xfrm>
            <a:off x="8673733" y="4653250"/>
            <a:ext cx="3052482" cy="1200329"/>
          </a:xfrm>
          <a:prstGeom prst="rect">
            <a:avLst/>
          </a:prstGeom>
          <a:pattFill prst="pct90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BORMES les Mimosas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rue piétonne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562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2C545C-207C-3D6C-D023-A5CC3B77DE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53" y="743889"/>
            <a:ext cx="8027894" cy="53702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481AE1-433C-6626-FC79-C00B62A68D32}"/>
              </a:ext>
            </a:extLst>
          </p:cNvPr>
          <p:cNvSpPr txBox="1"/>
          <p:nvPr/>
        </p:nvSpPr>
        <p:spPr>
          <a:xfrm>
            <a:off x="2773692" y="6140846"/>
            <a:ext cx="9031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BORMES les Mimosas – église Saint Trophyme</a:t>
            </a:r>
          </a:p>
        </p:txBody>
      </p:sp>
    </p:spTree>
    <p:extLst>
      <p:ext uri="{BB962C8B-B14F-4D97-AF65-F5344CB8AC3E}">
        <p14:creationId xmlns:p14="http://schemas.microsoft.com/office/powerpoint/2010/main" val="1341968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1EFF48-71B5-5632-AFDC-1FBE64BC3E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717" y="844173"/>
            <a:ext cx="7996565" cy="51696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1EA46D-5A13-2C81-49C8-4D8E2C35C251}"/>
              </a:ext>
            </a:extLst>
          </p:cNvPr>
          <p:cNvSpPr txBox="1"/>
          <p:nvPr/>
        </p:nvSpPr>
        <p:spPr>
          <a:xfrm>
            <a:off x="935865" y="6013827"/>
            <a:ext cx="11256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BORMES les MIMOSAS  - La Favière – plage et bord de mer au pied des montagnes</a:t>
            </a:r>
          </a:p>
        </p:txBody>
      </p:sp>
    </p:spTree>
    <p:extLst>
      <p:ext uri="{BB962C8B-B14F-4D97-AF65-F5344CB8AC3E}">
        <p14:creationId xmlns:p14="http://schemas.microsoft.com/office/powerpoint/2010/main" val="3780016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99D675-34B5-B23F-D2A6-32F458A9F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959" y="912719"/>
            <a:ext cx="6710082" cy="5032561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C4CB3F-EC37-2D69-5BBB-4BBBA452A38D}"/>
              </a:ext>
            </a:extLst>
          </p:cNvPr>
          <p:cNvSpPr txBox="1"/>
          <p:nvPr/>
        </p:nvSpPr>
        <p:spPr>
          <a:xfrm>
            <a:off x="3320097" y="6035727"/>
            <a:ext cx="7588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Fort Brégançon, résidence Présidentielle</a:t>
            </a:r>
          </a:p>
        </p:txBody>
      </p:sp>
    </p:spTree>
    <p:extLst>
      <p:ext uri="{BB962C8B-B14F-4D97-AF65-F5344CB8AC3E}">
        <p14:creationId xmlns:p14="http://schemas.microsoft.com/office/powerpoint/2010/main" val="4186746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058141-5C7C-E812-84B5-1179159B0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3659" y="239230"/>
            <a:ext cx="9224682" cy="60446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4318C0-8D43-A93B-AE17-5AF495A37228}"/>
              </a:ext>
            </a:extLst>
          </p:cNvPr>
          <p:cNvSpPr txBox="1"/>
          <p:nvPr/>
        </p:nvSpPr>
        <p:spPr>
          <a:xfrm>
            <a:off x="3013088" y="6231433"/>
            <a:ext cx="8230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Fort Brégançon – vue de  la plage d’ Estagnol</a:t>
            </a:r>
          </a:p>
        </p:txBody>
      </p:sp>
    </p:spTree>
    <p:extLst>
      <p:ext uri="{BB962C8B-B14F-4D97-AF65-F5344CB8AC3E}">
        <p14:creationId xmlns:p14="http://schemas.microsoft.com/office/powerpoint/2010/main" val="136853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8A96CC-A461-A29C-D4D8-62760337C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910" y="819403"/>
            <a:ext cx="6952129" cy="52191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98C979-0E99-2C9E-CBCD-C25A55642801}"/>
              </a:ext>
            </a:extLst>
          </p:cNvPr>
          <p:cNvSpPr txBox="1"/>
          <p:nvPr/>
        </p:nvSpPr>
        <p:spPr>
          <a:xfrm>
            <a:off x="2352285" y="6188006"/>
            <a:ext cx="8465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COLLOBRIERES : tronc vide de châtaignier (culture locale)</a:t>
            </a:r>
          </a:p>
        </p:txBody>
      </p:sp>
    </p:spTree>
    <p:extLst>
      <p:ext uri="{BB962C8B-B14F-4D97-AF65-F5344CB8AC3E}">
        <p14:creationId xmlns:p14="http://schemas.microsoft.com/office/powerpoint/2010/main" val="594310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716C5A-6B3F-E32E-B374-32DF4280C2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047" y="467285"/>
            <a:ext cx="7897906" cy="592343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7DD57E-21AB-BB4E-EC46-C9923F4799D4}"/>
              </a:ext>
            </a:extLst>
          </p:cNvPr>
          <p:cNvSpPr txBox="1"/>
          <p:nvPr/>
        </p:nvSpPr>
        <p:spPr>
          <a:xfrm>
            <a:off x="4089043" y="6415703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Collobrières place de la Mairie</a:t>
            </a:r>
          </a:p>
        </p:txBody>
      </p:sp>
    </p:spTree>
    <p:extLst>
      <p:ext uri="{BB962C8B-B14F-4D97-AF65-F5344CB8AC3E}">
        <p14:creationId xmlns:p14="http://schemas.microsoft.com/office/powerpoint/2010/main" val="370785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E85D90-85D8-6500-3011-29029E457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019" y="854210"/>
            <a:ext cx="8049961" cy="53950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8BBFFB-B1B6-3754-CAAA-E1AB3A12D4DC}"/>
              </a:ext>
            </a:extLst>
          </p:cNvPr>
          <p:cNvSpPr txBox="1"/>
          <p:nvPr/>
        </p:nvSpPr>
        <p:spPr>
          <a:xfrm>
            <a:off x="3695479" y="6249283"/>
            <a:ext cx="5163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Sainte Agathe - Porquerolles</a:t>
            </a:r>
          </a:p>
        </p:txBody>
      </p:sp>
    </p:spTree>
    <p:extLst>
      <p:ext uri="{BB962C8B-B14F-4D97-AF65-F5344CB8AC3E}">
        <p14:creationId xmlns:p14="http://schemas.microsoft.com/office/powerpoint/2010/main" val="1304320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E210BE-D508-9BF8-DAB5-62B30805B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083" y="767465"/>
            <a:ext cx="8037834" cy="532306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DB0C5-507A-FA56-27D9-4F19372C771E}"/>
              </a:ext>
            </a:extLst>
          </p:cNvPr>
          <p:cNvSpPr txBox="1"/>
          <p:nvPr/>
        </p:nvSpPr>
        <p:spPr>
          <a:xfrm>
            <a:off x="1431878" y="6179024"/>
            <a:ext cx="10184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Presqu’île de GIENS – Paradis sur la plage des kit-surf et, criques superbes</a:t>
            </a:r>
          </a:p>
        </p:txBody>
      </p:sp>
    </p:spTree>
    <p:extLst>
      <p:ext uri="{BB962C8B-B14F-4D97-AF65-F5344CB8AC3E}">
        <p14:creationId xmlns:p14="http://schemas.microsoft.com/office/powerpoint/2010/main" val="2011129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3E726A-6D83-81E4-CBC9-E02C3E18F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209" y="989170"/>
            <a:ext cx="7326642" cy="48796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B50576-5E6B-685F-0769-9C894BC8BF83}"/>
              </a:ext>
            </a:extLst>
          </p:cNvPr>
          <p:cNvSpPr txBox="1"/>
          <p:nvPr/>
        </p:nvSpPr>
        <p:spPr>
          <a:xfrm>
            <a:off x="9065703" y="3808208"/>
            <a:ext cx="3155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Eglise Saint Pierre de</a:t>
            </a:r>
          </a:p>
          <a:p>
            <a:r>
              <a:rPr lang="fr-FR" sz="2400" b="1" dirty="0"/>
              <a:t> GIENS  - intérieur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112377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11E486-A05D-2B74-BBDF-A3C0CD4D9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84" y="311522"/>
            <a:ext cx="8184631" cy="58929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F1AEB0-B3DD-117A-E8F5-CD48A5485DEA}"/>
              </a:ext>
            </a:extLst>
          </p:cNvPr>
          <p:cNvSpPr txBox="1"/>
          <p:nvPr/>
        </p:nvSpPr>
        <p:spPr>
          <a:xfrm>
            <a:off x="2311863" y="6204458"/>
            <a:ext cx="8184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HYERES – plage Almanarre proche de la presqu’île de GIENS</a:t>
            </a:r>
          </a:p>
        </p:txBody>
      </p:sp>
    </p:spTree>
    <p:extLst>
      <p:ext uri="{BB962C8B-B14F-4D97-AF65-F5344CB8AC3E}">
        <p14:creationId xmlns:p14="http://schemas.microsoft.com/office/powerpoint/2010/main" val="3637042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994831-5DFE-52C6-527F-2330C4E5A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523" y="1028700"/>
            <a:ext cx="7191375" cy="48006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CC7ABA-5C07-CDB9-33AD-B98EE2178702}"/>
              </a:ext>
            </a:extLst>
          </p:cNvPr>
          <p:cNvSpPr txBox="1"/>
          <p:nvPr/>
        </p:nvSpPr>
        <p:spPr>
          <a:xfrm>
            <a:off x="2817324" y="5829300"/>
            <a:ext cx="6745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Beauté fleurie d’une ruelle piétonne de HYERES</a:t>
            </a:r>
          </a:p>
        </p:txBody>
      </p:sp>
    </p:spTree>
    <p:extLst>
      <p:ext uri="{BB962C8B-B14F-4D97-AF65-F5344CB8AC3E}">
        <p14:creationId xmlns:p14="http://schemas.microsoft.com/office/powerpoint/2010/main" val="762063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765976-609B-F254-D608-30C9BB435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192" y="577018"/>
            <a:ext cx="8561615" cy="570396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87E31-3A9E-8FE8-DB3C-D6E79B5F731F}"/>
              </a:ext>
            </a:extLst>
          </p:cNvPr>
          <p:cNvSpPr txBox="1"/>
          <p:nvPr/>
        </p:nvSpPr>
        <p:spPr>
          <a:xfrm>
            <a:off x="3787867" y="6280981"/>
            <a:ext cx="625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HYERES – centre archéologique Olbia</a:t>
            </a:r>
          </a:p>
        </p:txBody>
      </p:sp>
    </p:spTree>
    <p:extLst>
      <p:ext uri="{BB962C8B-B14F-4D97-AF65-F5344CB8AC3E}">
        <p14:creationId xmlns:p14="http://schemas.microsoft.com/office/powerpoint/2010/main" val="1514522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AF1019-C893-F901-4664-6167993DE2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768" y="461362"/>
            <a:ext cx="8898463" cy="593527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6C4F9-293D-34A8-002D-BBBD360BCF42}"/>
              </a:ext>
            </a:extLst>
          </p:cNvPr>
          <p:cNvSpPr txBox="1"/>
          <p:nvPr/>
        </p:nvSpPr>
        <p:spPr>
          <a:xfrm>
            <a:off x="3983372" y="6396637"/>
            <a:ext cx="5456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HYERES – vestiges des remparts</a:t>
            </a:r>
          </a:p>
        </p:txBody>
      </p:sp>
    </p:spTree>
    <p:extLst>
      <p:ext uri="{BB962C8B-B14F-4D97-AF65-F5344CB8AC3E}">
        <p14:creationId xmlns:p14="http://schemas.microsoft.com/office/powerpoint/2010/main" val="3826044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80187CB-EBA8-ACAD-7B1D-5007537C8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27" y="1662112"/>
            <a:ext cx="5715000" cy="35337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2F6A720-5509-E25E-A46B-B03038D6F0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837" y="519392"/>
            <a:ext cx="4781550" cy="61150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21AFAA-8383-9D58-7309-D9CEDE28E76F}"/>
              </a:ext>
            </a:extLst>
          </p:cNvPr>
          <p:cNvSpPr txBox="1"/>
          <p:nvPr/>
        </p:nvSpPr>
        <p:spPr>
          <a:xfrm>
            <a:off x="1511117" y="5354203"/>
            <a:ext cx="5114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Cartes de HYERES et environs</a:t>
            </a:r>
          </a:p>
        </p:txBody>
      </p:sp>
    </p:spTree>
    <p:extLst>
      <p:ext uri="{BB962C8B-B14F-4D97-AF65-F5344CB8AC3E}">
        <p14:creationId xmlns:p14="http://schemas.microsoft.com/office/powerpoint/2010/main" val="545747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8C3255-C5C9-DE1E-4963-A5CB2B4E6E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125" y="377764"/>
            <a:ext cx="4464000" cy="5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E408A4-5150-31CB-393B-71B0487176AE}"/>
              </a:ext>
            </a:extLst>
          </p:cNvPr>
          <p:cNvSpPr txBox="1"/>
          <p:nvPr/>
        </p:nvSpPr>
        <p:spPr>
          <a:xfrm>
            <a:off x="1187684" y="6395333"/>
            <a:ext cx="3901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HYERES – Porte de la rade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31073C7-363C-6AFD-18D3-73DD171B2D79}"/>
              </a:ext>
            </a:extLst>
          </p:cNvPr>
          <p:cNvSpPr txBox="1"/>
          <p:nvPr/>
        </p:nvSpPr>
        <p:spPr>
          <a:xfrm>
            <a:off x="5357611" y="553792"/>
            <a:ext cx="69502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Joyau Du Littoral Varois ( Hyères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50D993A-4CBC-5EF4-B993-A090020442EA}"/>
              </a:ext>
            </a:extLst>
          </p:cNvPr>
          <p:cNvSpPr txBox="1"/>
          <p:nvPr/>
        </p:nvSpPr>
        <p:spPr>
          <a:xfrm>
            <a:off x="5735391" y="2387941"/>
            <a:ext cx="6194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383F0F-F8F3-521A-6EFE-40CA073C4351}"/>
              </a:ext>
            </a:extLst>
          </p:cNvPr>
          <p:cNvSpPr txBox="1"/>
          <p:nvPr/>
        </p:nvSpPr>
        <p:spPr>
          <a:xfrm>
            <a:off x="7392473" y="3470338"/>
            <a:ext cx="3876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8D8F0C5-6FA6-3398-4F5F-BD6AD8755DFA}"/>
              </a:ext>
            </a:extLst>
          </p:cNvPr>
          <p:cNvSpPr txBox="1"/>
          <p:nvPr/>
        </p:nvSpPr>
        <p:spPr>
          <a:xfrm>
            <a:off x="5357611" y="4314423"/>
            <a:ext cx="6950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Je Remercie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Pour Sa Suggestion</a:t>
            </a:r>
          </a:p>
        </p:txBody>
      </p:sp>
    </p:spTree>
    <p:extLst>
      <p:ext uri="{BB962C8B-B14F-4D97-AF65-F5344CB8AC3E}">
        <p14:creationId xmlns:p14="http://schemas.microsoft.com/office/powerpoint/2010/main" val="4043803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457</Words>
  <Application>Microsoft Office PowerPoint</Application>
  <PresentationFormat>Grand écran</PresentationFormat>
  <Paragraphs>61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11</cp:revision>
  <dcterms:created xsi:type="dcterms:W3CDTF">2023-12-16T14:38:31Z</dcterms:created>
  <dcterms:modified xsi:type="dcterms:W3CDTF">2023-12-17T08:16:11Z</dcterms:modified>
</cp:coreProperties>
</file>