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České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vánoce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44887" y="5880051"/>
            <a:ext cx="509615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Ceske vanoce">
            <a:hlinkClick r:id="" action="ppaction://media"/>
            <a:extLst>
              <a:ext uri="{FF2B5EF4-FFF2-40B4-BE49-F238E27FC236}">
                <a16:creationId xmlns:a16="http://schemas.microsoft.com/office/drawing/2014/main" id="{E9142E5A-AD60-3054-62FD-A296919D794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" y="18581"/>
            <a:ext cx="9199418" cy="564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4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2023-12-18T17:09:35Z</dcterms:modified>
</cp:coreProperties>
</file>